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1" r:id="rId3"/>
    <p:sldMasterId id="2147483653" r:id="rId4"/>
    <p:sldMasterId id="2147483655" r:id="rId5"/>
    <p:sldMasterId id="2147483657" r:id="rId6"/>
    <p:sldMasterId id="2147483659" r:id="rId7"/>
  </p:sldMasterIdLst>
  <p:sldIdLst>
    <p:sldId id="256" r:id="rId8"/>
    <p:sldId id="259" r:id="rId9"/>
    <p:sldId id="257" r:id="rId10"/>
    <p:sldId id="258" r:id="rId11"/>
    <p:sldId id="269" r:id="rId12"/>
    <p:sldId id="270" r:id="rId13"/>
    <p:sldId id="271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</p:sldIdLst>
  <p:sldSz cx="9144000" cy="6858000" type="screen4x3"/>
  <p:notesSz cx="6735763" cy="986948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C00"/>
    <a:srgbClr val="99FF66"/>
    <a:srgbClr val="66CCFF"/>
    <a:srgbClr val="FF00FF"/>
    <a:srgbClr val="FF99CC"/>
    <a:srgbClr val="FFFF00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AF895-3D2D-403C-8EB1-EE4645D360C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B2327-30C2-493F-BB2D-D73E79D1AA1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D74F2-6D7A-466B-AFFD-5499066FD4D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6220AA-9C5E-4665-8615-BC59F4732CC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FE3A6-5749-4AF5-A6B7-4AA38FF5D6E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09F94-D2D0-41DC-AEF5-0EACE2FD119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6EAFED-F83E-44F4-A8B6-AD966507819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9F8B2-9A29-4C96-878D-1207CDE1502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70CE1B-0E0A-42EE-83CE-1A6B629986B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2DC56-7717-4F09-B17E-FF6C9128B67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58F3F-01CC-4EC6-917B-38F1B2FED6D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52AE2-ABE6-4A85-AEEA-B56476DF8DE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5107F-4850-43F4-A400-E7385EB0BC2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9D1E7-E188-4439-8611-EB2FC10E55D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C979F-C663-40CE-A82C-90385F64805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63988"/>
            <a:ext cx="4194175" cy="21351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61171DDB-F3A4-4ED3-9169-24156BF3D3D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/>
          <p:cNvGrpSpPr>
            <a:grpSpLocks/>
          </p:cNvGrpSpPr>
          <p:nvPr/>
        </p:nvGrpSpPr>
        <p:grpSpPr bwMode="auto">
          <a:xfrm>
            <a:off x="0" y="0"/>
            <a:ext cx="6740525" cy="6562725"/>
            <a:chOff x="0" y="-1"/>
            <a:chExt cx="4246" cy="4134"/>
          </a:xfrm>
        </p:grpSpPr>
        <p:sp>
          <p:nvSpPr>
            <p:cNvPr id="38915" name="Freeform 3"/>
            <p:cNvSpPr>
              <a:spLocks/>
            </p:cNvSpPr>
            <p:nvPr/>
          </p:nvSpPr>
          <p:spPr bwMode="ltGray">
            <a:xfrm>
              <a:off x="2991" y="453"/>
              <a:ext cx="783" cy="707"/>
            </a:xfrm>
            <a:custGeom>
              <a:avLst/>
              <a:gdLst/>
              <a:ahLst/>
              <a:cxnLst>
                <a:cxn ang="0">
                  <a:pos x="295" y="64"/>
                </a:cxn>
                <a:cxn ang="0">
                  <a:pos x="391" y="164"/>
                </a:cxn>
                <a:cxn ang="0">
                  <a:pos x="475" y="216"/>
                </a:cxn>
                <a:cxn ang="0">
                  <a:pos x="523" y="224"/>
                </a:cxn>
                <a:cxn ang="0">
                  <a:pos x="583" y="240"/>
                </a:cxn>
                <a:cxn ang="0">
                  <a:pos x="659" y="168"/>
                </a:cxn>
                <a:cxn ang="0">
                  <a:pos x="663" y="292"/>
                </a:cxn>
                <a:cxn ang="0">
                  <a:pos x="679" y="332"/>
                </a:cxn>
                <a:cxn ang="0">
                  <a:pos x="755" y="316"/>
                </a:cxn>
                <a:cxn ang="0">
                  <a:pos x="783" y="264"/>
                </a:cxn>
                <a:cxn ang="0">
                  <a:pos x="751" y="320"/>
                </a:cxn>
                <a:cxn ang="0">
                  <a:pos x="695" y="364"/>
                </a:cxn>
                <a:cxn ang="0">
                  <a:pos x="643" y="388"/>
                </a:cxn>
                <a:cxn ang="0">
                  <a:pos x="579" y="408"/>
                </a:cxn>
                <a:cxn ang="0">
                  <a:pos x="495" y="448"/>
                </a:cxn>
                <a:cxn ang="0">
                  <a:pos x="439" y="520"/>
                </a:cxn>
                <a:cxn ang="0">
                  <a:pos x="439" y="592"/>
                </a:cxn>
                <a:cxn ang="0">
                  <a:pos x="371" y="564"/>
                </a:cxn>
                <a:cxn ang="0">
                  <a:pos x="291" y="516"/>
                </a:cxn>
                <a:cxn ang="0">
                  <a:pos x="213" y="503"/>
                </a:cxn>
                <a:cxn ang="0">
                  <a:pos x="147" y="551"/>
                </a:cxn>
                <a:cxn ang="0">
                  <a:pos x="108" y="506"/>
                </a:cxn>
                <a:cxn ang="0">
                  <a:pos x="66" y="554"/>
                </a:cxn>
                <a:cxn ang="0">
                  <a:pos x="117" y="578"/>
                </a:cxn>
                <a:cxn ang="0">
                  <a:pos x="162" y="617"/>
                </a:cxn>
                <a:cxn ang="0">
                  <a:pos x="162" y="650"/>
                </a:cxn>
                <a:cxn ang="0">
                  <a:pos x="114" y="632"/>
                </a:cxn>
                <a:cxn ang="0">
                  <a:pos x="90" y="683"/>
                </a:cxn>
                <a:cxn ang="0">
                  <a:pos x="42" y="707"/>
                </a:cxn>
                <a:cxn ang="0">
                  <a:pos x="27" y="665"/>
                </a:cxn>
                <a:cxn ang="0">
                  <a:pos x="45" y="608"/>
                </a:cxn>
                <a:cxn ang="0">
                  <a:pos x="0" y="557"/>
                </a:cxn>
                <a:cxn ang="0">
                  <a:pos x="6" y="509"/>
                </a:cxn>
                <a:cxn ang="0">
                  <a:pos x="39" y="473"/>
                </a:cxn>
                <a:cxn ang="0">
                  <a:pos x="81" y="437"/>
                </a:cxn>
                <a:cxn ang="0">
                  <a:pos x="72" y="371"/>
                </a:cxn>
                <a:cxn ang="0">
                  <a:pos x="123" y="398"/>
                </a:cxn>
                <a:cxn ang="0">
                  <a:pos x="156" y="401"/>
                </a:cxn>
                <a:cxn ang="0">
                  <a:pos x="183" y="356"/>
                </a:cxn>
                <a:cxn ang="0">
                  <a:pos x="189" y="290"/>
                </a:cxn>
                <a:cxn ang="0">
                  <a:pos x="210" y="215"/>
                </a:cxn>
                <a:cxn ang="0">
                  <a:pos x="225" y="152"/>
                </a:cxn>
                <a:cxn ang="0">
                  <a:pos x="201" y="83"/>
                </a:cxn>
                <a:cxn ang="0">
                  <a:pos x="195" y="17"/>
                </a:cxn>
                <a:cxn ang="0">
                  <a:pos x="235" y="0"/>
                </a:cxn>
              </a:cxnLst>
              <a:rect l="0" t="0" r="r" b="b"/>
              <a:pathLst>
                <a:path w="783" h="707">
                  <a:moveTo>
                    <a:pt x="235" y="0"/>
                  </a:moveTo>
                  <a:lnTo>
                    <a:pt x="295" y="64"/>
                  </a:lnTo>
                  <a:lnTo>
                    <a:pt x="343" y="124"/>
                  </a:lnTo>
                  <a:lnTo>
                    <a:pt x="391" y="164"/>
                  </a:lnTo>
                  <a:lnTo>
                    <a:pt x="451" y="200"/>
                  </a:lnTo>
                  <a:lnTo>
                    <a:pt x="475" y="216"/>
                  </a:lnTo>
                  <a:lnTo>
                    <a:pt x="499" y="208"/>
                  </a:lnTo>
                  <a:lnTo>
                    <a:pt x="523" y="224"/>
                  </a:lnTo>
                  <a:lnTo>
                    <a:pt x="547" y="236"/>
                  </a:lnTo>
                  <a:lnTo>
                    <a:pt x="583" y="240"/>
                  </a:lnTo>
                  <a:lnTo>
                    <a:pt x="631" y="196"/>
                  </a:lnTo>
                  <a:lnTo>
                    <a:pt x="659" y="168"/>
                  </a:lnTo>
                  <a:lnTo>
                    <a:pt x="627" y="264"/>
                  </a:lnTo>
                  <a:lnTo>
                    <a:pt x="663" y="292"/>
                  </a:lnTo>
                  <a:lnTo>
                    <a:pt x="659" y="316"/>
                  </a:lnTo>
                  <a:lnTo>
                    <a:pt x="679" y="332"/>
                  </a:lnTo>
                  <a:lnTo>
                    <a:pt x="727" y="312"/>
                  </a:lnTo>
                  <a:lnTo>
                    <a:pt x="755" y="316"/>
                  </a:lnTo>
                  <a:lnTo>
                    <a:pt x="763" y="288"/>
                  </a:lnTo>
                  <a:lnTo>
                    <a:pt x="783" y="264"/>
                  </a:lnTo>
                  <a:lnTo>
                    <a:pt x="783" y="288"/>
                  </a:lnTo>
                  <a:lnTo>
                    <a:pt x="751" y="320"/>
                  </a:lnTo>
                  <a:lnTo>
                    <a:pt x="703" y="340"/>
                  </a:lnTo>
                  <a:lnTo>
                    <a:pt x="695" y="364"/>
                  </a:lnTo>
                  <a:lnTo>
                    <a:pt x="667" y="368"/>
                  </a:lnTo>
                  <a:lnTo>
                    <a:pt x="643" y="388"/>
                  </a:lnTo>
                  <a:lnTo>
                    <a:pt x="607" y="408"/>
                  </a:lnTo>
                  <a:lnTo>
                    <a:pt x="579" y="408"/>
                  </a:lnTo>
                  <a:lnTo>
                    <a:pt x="543" y="408"/>
                  </a:lnTo>
                  <a:lnTo>
                    <a:pt x="495" y="448"/>
                  </a:lnTo>
                  <a:lnTo>
                    <a:pt x="451" y="492"/>
                  </a:lnTo>
                  <a:lnTo>
                    <a:pt x="439" y="520"/>
                  </a:lnTo>
                  <a:lnTo>
                    <a:pt x="443" y="576"/>
                  </a:lnTo>
                  <a:lnTo>
                    <a:pt x="439" y="592"/>
                  </a:lnTo>
                  <a:lnTo>
                    <a:pt x="407" y="572"/>
                  </a:lnTo>
                  <a:lnTo>
                    <a:pt x="371" y="564"/>
                  </a:lnTo>
                  <a:lnTo>
                    <a:pt x="331" y="544"/>
                  </a:lnTo>
                  <a:lnTo>
                    <a:pt x="291" y="516"/>
                  </a:lnTo>
                  <a:lnTo>
                    <a:pt x="251" y="500"/>
                  </a:lnTo>
                  <a:lnTo>
                    <a:pt x="213" y="503"/>
                  </a:lnTo>
                  <a:lnTo>
                    <a:pt x="177" y="518"/>
                  </a:lnTo>
                  <a:lnTo>
                    <a:pt x="147" y="551"/>
                  </a:lnTo>
                  <a:lnTo>
                    <a:pt x="132" y="524"/>
                  </a:lnTo>
                  <a:lnTo>
                    <a:pt x="108" y="506"/>
                  </a:lnTo>
                  <a:lnTo>
                    <a:pt x="72" y="524"/>
                  </a:lnTo>
                  <a:lnTo>
                    <a:pt x="66" y="554"/>
                  </a:lnTo>
                  <a:lnTo>
                    <a:pt x="81" y="578"/>
                  </a:lnTo>
                  <a:lnTo>
                    <a:pt x="117" y="578"/>
                  </a:lnTo>
                  <a:lnTo>
                    <a:pt x="141" y="605"/>
                  </a:lnTo>
                  <a:lnTo>
                    <a:pt x="162" y="617"/>
                  </a:lnTo>
                  <a:lnTo>
                    <a:pt x="180" y="629"/>
                  </a:lnTo>
                  <a:lnTo>
                    <a:pt x="162" y="650"/>
                  </a:lnTo>
                  <a:lnTo>
                    <a:pt x="138" y="647"/>
                  </a:lnTo>
                  <a:lnTo>
                    <a:pt x="114" y="632"/>
                  </a:lnTo>
                  <a:lnTo>
                    <a:pt x="99" y="656"/>
                  </a:lnTo>
                  <a:lnTo>
                    <a:pt x="90" y="683"/>
                  </a:lnTo>
                  <a:lnTo>
                    <a:pt x="63" y="695"/>
                  </a:lnTo>
                  <a:lnTo>
                    <a:pt x="42" y="707"/>
                  </a:lnTo>
                  <a:lnTo>
                    <a:pt x="24" y="692"/>
                  </a:lnTo>
                  <a:lnTo>
                    <a:pt x="27" y="665"/>
                  </a:lnTo>
                  <a:lnTo>
                    <a:pt x="45" y="635"/>
                  </a:lnTo>
                  <a:lnTo>
                    <a:pt x="45" y="608"/>
                  </a:lnTo>
                  <a:lnTo>
                    <a:pt x="15" y="593"/>
                  </a:lnTo>
                  <a:lnTo>
                    <a:pt x="0" y="557"/>
                  </a:lnTo>
                  <a:lnTo>
                    <a:pt x="6" y="530"/>
                  </a:lnTo>
                  <a:lnTo>
                    <a:pt x="6" y="509"/>
                  </a:lnTo>
                  <a:lnTo>
                    <a:pt x="15" y="491"/>
                  </a:lnTo>
                  <a:lnTo>
                    <a:pt x="39" y="473"/>
                  </a:lnTo>
                  <a:lnTo>
                    <a:pt x="60" y="458"/>
                  </a:lnTo>
                  <a:lnTo>
                    <a:pt x="81" y="437"/>
                  </a:lnTo>
                  <a:lnTo>
                    <a:pt x="51" y="392"/>
                  </a:lnTo>
                  <a:lnTo>
                    <a:pt x="72" y="371"/>
                  </a:lnTo>
                  <a:lnTo>
                    <a:pt x="93" y="383"/>
                  </a:lnTo>
                  <a:lnTo>
                    <a:pt x="123" y="398"/>
                  </a:lnTo>
                  <a:lnTo>
                    <a:pt x="144" y="392"/>
                  </a:lnTo>
                  <a:lnTo>
                    <a:pt x="156" y="401"/>
                  </a:lnTo>
                  <a:lnTo>
                    <a:pt x="180" y="389"/>
                  </a:lnTo>
                  <a:lnTo>
                    <a:pt x="183" y="356"/>
                  </a:lnTo>
                  <a:lnTo>
                    <a:pt x="180" y="311"/>
                  </a:lnTo>
                  <a:lnTo>
                    <a:pt x="189" y="290"/>
                  </a:lnTo>
                  <a:lnTo>
                    <a:pt x="213" y="263"/>
                  </a:lnTo>
                  <a:lnTo>
                    <a:pt x="210" y="215"/>
                  </a:lnTo>
                  <a:lnTo>
                    <a:pt x="219" y="182"/>
                  </a:lnTo>
                  <a:lnTo>
                    <a:pt x="225" y="152"/>
                  </a:lnTo>
                  <a:lnTo>
                    <a:pt x="216" y="125"/>
                  </a:lnTo>
                  <a:lnTo>
                    <a:pt x="201" y="83"/>
                  </a:lnTo>
                  <a:lnTo>
                    <a:pt x="195" y="47"/>
                  </a:lnTo>
                  <a:lnTo>
                    <a:pt x="195" y="17"/>
                  </a:lnTo>
                  <a:lnTo>
                    <a:pt x="219" y="23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16" name="Freeform 4"/>
            <p:cNvSpPr>
              <a:spLocks/>
            </p:cNvSpPr>
            <p:nvPr/>
          </p:nvSpPr>
          <p:spPr bwMode="ltGray">
            <a:xfrm>
              <a:off x="2940" y="1014"/>
              <a:ext cx="24" cy="50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24" y="14"/>
                </a:cxn>
                <a:cxn ang="0">
                  <a:pos x="15" y="50"/>
                </a:cxn>
                <a:cxn ang="0">
                  <a:pos x="6" y="47"/>
                </a:cxn>
                <a:cxn ang="0">
                  <a:pos x="0" y="29"/>
                </a:cxn>
                <a:cxn ang="0">
                  <a:pos x="3" y="8"/>
                </a:cxn>
              </a:cxnLst>
              <a:rect l="0" t="0" r="r" b="b"/>
              <a:pathLst>
                <a:path w="24" h="50">
                  <a:moveTo>
                    <a:pt x="3" y="8"/>
                  </a:moveTo>
                  <a:cubicBezTo>
                    <a:pt x="15" y="0"/>
                    <a:pt x="19" y="0"/>
                    <a:pt x="24" y="14"/>
                  </a:cubicBezTo>
                  <a:cubicBezTo>
                    <a:pt x="21" y="26"/>
                    <a:pt x="19" y="38"/>
                    <a:pt x="15" y="50"/>
                  </a:cubicBezTo>
                  <a:cubicBezTo>
                    <a:pt x="12" y="49"/>
                    <a:pt x="8" y="50"/>
                    <a:pt x="6" y="47"/>
                  </a:cubicBezTo>
                  <a:cubicBezTo>
                    <a:pt x="2" y="42"/>
                    <a:pt x="0" y="29"/>
                    <a:pt x="0" y="29"/>
                  </a:cubicBezTo>
                  <a:cubicBezTo>
                    <a:pt x="3" y="10"/>
                    <a:pt x="3" y="17"/>
                    <a:pt x="3" y="8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17" name="Freeform 5"/>
            <p:cNvSpPr>
              <a:spLocks/>
            </p:cNvSpPr>
            <p:nvPr/>
          </p:nvSpPr>
          <p:spPr bwMode="ltGray">
            <a:xfrm>
              <a:off x="3660" y="578"/>
              <a:ext cx="144" cy="153"/>
            </a:xfrm>
            <a:custGeom>
              <a:avLst/>
              <a:gdLst/>
              <a:ahLst/>
              <a:cxnLst>
                <a:cxn ang="0">
                  <a:pos x="54" y="36"/>
                </a:cxn>
                <a:cxn ang="0">
                  <a:pos x="78" y="3"/>
                </a:cxn>
                <a:cxn ang="0">
                  <a:pos x="108" y="6"/>
                </a:cxn>
                <a:cxn ang="0">
                  <a:pos x="126" y="0"/>
                </a:cxn>
                <a:cxn ang="0">
                  <a:pos x="117" y="27"/>
                </a:cxn>
                <a:cxn ang="0">
                  <a:pos x="93" y="48"/>
                </a:cxn>
                <a:cxn ang="0">
                  <a:pos x="84" y="54"/>
                </a:cxn>
                <a:cxn ang="0">
                  <a:pos x="54" y="87"/>
                </a:cxn>
                <a:cxn ang="0">
                  <a:pos x="36" y="114"/>
                </a:cxn>
                <a:cxn ang="0">
                  <a:pos x="24" y="132"/>
                </a:cxn>
                <a:cxn ang="0">
                  <a:pos x="15" y="153"/>
                </a:cxn>
                <a:cxn ang="0">
                  <a:pos x="0" y="126"/>
                </a:cxn>
                <a:cxn ang="0">
                  <a:pos x="21" y="99"/>
                </a:cxn>
                <a:cxn ang="0">
                  <a:pos x="48" y="54"/>
                </a:cxn>
                <a:cxn ang="0">
                  <a:pos x="54" y="36"/>
                </a:cxn>
              </a:cxnLst>
              <a:rect l="0" t="0" r="r" b="b"/>
              <a:pathLst>
                <a:path w="144" h="153">
                  <a:moveTo>
                    <a:pt x="54" y="36"/>
                  </a:moveTo>
                  <a:cubicBezTo>
                    <a:pt x="61" y="25"/>
                    <a:pt x="67" y="10"/>
                    <a:pt x="78" y="3"/>
                  </a:cubicBezTo>
                  <a:cubicBezTo>
                    <a:pt x="98" y="10"/>
                    <a:pt x="91" y="11"/>
                    <a:pt x="108" y="6"/>
                  </a:cubicBezTo>
                  <a:cubicBezTo>
                    <a:pt x="114" y="4"/>
                    <a:pt x="126" y="0"/>
                    <a:pt x="126" y="0"/>
                  </a:cubicBezTo>
                  <a:cubicBezTo>
                    <a:pt x="144" y="6"/>
                    <a:pt x="127" y="20"/>
                    <a:pt x="117" y="27"/>
                  </a:cubicBezTo>
                  <a:cubicBezTo>
                    <a:pt x="107" y="42"/>
                    <a:pt x="114" y="34"/>
                    <a:pt x="93" y="48"/>
                  </a:cubicBezTo>
                  <a:cubicBezTo>
                    <a:pt x="90" y="50"/>
                    <a:pt x="84" y="54"/>
                    <a:pt x="84" y="54"/>
                  </a:cubicBezTo>
                  <a:cubicBezTo>
                    <a:pt x="76" y="66"/>
                    <a:pt x="66" y="79"/>
                    <a:pt x="54" y="87"/>
                  </a:cubicBezTo>
                  <a:cubicBezTo>
                    <a:pt x="51" y="92"/>
                    <a:pt x="41" y="107"/>
                    <a:pt x="36" y="114"/>
                  </a:cubicBezTo>
                  <a:cubicBezTo>
                    <a:pt x="32" y="120"/>
                    <a:pt x="24" y="132"/>
                    <a:pt x="24" y="132"/>
                  </a:cubicBezTo>
                  <a:cubicBezTo>
                    <a:pt x="28" y="144"/>
                    <a:pt x="28" y="149"/>
                    <a:pt x="15" y="153"/>
                  </a:cubicBezTo>
                  <a:cubicBezTo>
                    <a:pt x="9" y="144"/>
                    <a:pt x="6" y="135"/>
                    <a:pt x="0" y="126"/>
                  </a:cubicBezTo>
                  <a:cubicBezTo>
                    <a:pt x="4" y="111"/>
                    <a:pt x="9" y="107"/>
                    <a:pt x="21" y="99"/>
                  </a:cubicBezTo>
                  <a:cubicBezTo>
                    <a:pt x="27" y="82"/>
                    <a:pt x="38" y="69"/>
                    <a:pt x="48" y="54"/>
                  </a:cubicBezTo>
                  <a:cubicBezTo>
                    <a:pt x="49" y="52"/>
                    <a:pt x="63" y="36"/>
                    <a:pt x="54" y="36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18" name="Freeform 6"/>
            <p:cNvSpPr>
              <a:spLocks/>
            </p:cNvSpPr>
            <p:nvPr/>
          </p:nvSpPr>
          <p:spPr bwMode="ltGray">
            <a:xfrm>
              <a:off x="3795" y="667"/>
              <a:ext cx="61" cy="46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32" y="3"/>
                </a:cxn>
                <a:cxn ang="0">
                  <a:pos x="50" y="4"/>
                </a:cxn>
                <a:cxn ang="0">
                  <a:pos x="18" y="46"/>
                </a:cxn>
                <a:cxn ang="0">
                  <a:pos x="0" y="33"/>
                </a:cxn>
                <a:cxn ang="0">
                  <a:pos x="20" y="12"/>
                </a:cxn>
              </a:cxnLst>
              <a:rect l="0" t="0" r="r" b="b"/>
              <a:pathLst>
                <a:path w="61" h="46">
                  <a:moveTo>
                    <a:pt x="20" y="12"/>
                  </a:moveTo>
                  <a:cubicBezTo>
                    <a:pt x="25" y="8"/>
                    <a:pt x="25" y="4"/>
                    <a:pt x="32" y="3"/>
                  </a:cubicBezTo>
                  <a:cubicBezTo>
                    <a:pt x="38" y="0"/>
                    <a:pt x="43" y="3"/>
                    <a:pt x="50" y="4"/>
                  </a:cubicBezTo>
                  <a:cubicBezTo>
                    <a:pt x="61" y="22"/>
                    <a:pt x="34" y="43"/>
                    <a:pt x="18" y="46"/>
                  </a:cubicBezTo>
                  <a:cubicBezTo>
                    <a:pt x="7" y="45"/>
                    <a:pt x="5" y="43"/>
                    <a:pt x="0" y="33"/>
                  </a:cubicBezTo>
                  <a:cubicBezTo>
                    <a:pt x="2" y="27"/>
                    <a:pt x="23" y="3"/>
                    <a:pt x="20" y="12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19" name="Freeform 7"/>
            <p:cNvSpPr>
              <a:spLocks/>
            </p:cNvSpPr>
            <p:nvPr/>
          </p:nvSpPr>
          <p:spPr bwMode="ltGray">
            <a:xfrm>
              <a:off x="3831" y="383"/>
              <a:ext cx="192" cy="204"/>
            </a:xfrm>
            <a:custGeom>
              <a:avLst/>
              <a:gdLst/>
              <a:ahLst/>
              <a:cxnLst>
                <a:cxn ang="0">
                  <a:pos x="96" y="23"/>
                </a:cxn>
                <a:cxn ang="0">
                  <a:pos x="128" y="44"/>
                </a:cxn>
                <a:cxn ang="0">
                  <a:pos x="173" y="0"/>
                </a:cxn>
                <a:cxn ang="0">
                  <a:pos x="192" y="9"/>
                </a:cxn>
                <a:cxn ang="0">
                  <a:pos x="185" y="41"/>
                </a:cxn>
                <a:cxn ang="0">
                  <a:pos x="116" y="87"/>
                </a:cxn>
                <a:cxn ang="0">
                  <a:pos x="101" y="108"/>
                </a:cxn>
                <a:cxn ang="0">
                  <a:pos x="81" y="101"/>
                </a:cxn>
                <a:cxn ang="0">
                  <a:pos x="69" y="129"/>
                </a:cxn>
                <a:cxn ang="0">
                  <a:pos x="53" y="144"/>
                </a:cxn>
                <a:cxn ang="0">
                  <a:pos x="44" y="153"/>
                </a:cxn>
                <a:cxn ang="0">
                  <a:pos x="33" y="165"/>
                </a:cxn>
                <a:cxn ang="0">
                  <a:pos x="11" y="195"/>
                </a:cxn>
                <a:cxn ang="0">
                  <a:pos x="0" y="200"/>
                </a:cxn>
                <a:cxn ang="0">
                  <a:pos x="23" y="158"/>
                </a:cxn>
                <a:cxn ang="0">
                  <a:pos x="50" y="101"/>
                </a:cxn>
                <a:cxn ang="0">
                  <a:pos x="59" y="96"/>
                </a:cxn>
                <a:cxn ang="0">
                  <a:pos x="74" y="83"/>
                </a:cxn>
                <a:cxn ang="0">
                  <a:pos x="93" y="59"/>
                </a:cxn>
                <a:cxn ang="0">
                  <a:pos x="96" y="23"/>
                </a:cxn>
              </a:cxnLst>
              <a:rect l="0" t="0" r="r" b="b"/>
              <a:pathLst>
                <a:path w="192" h="204">
                  <a:moveTo>
                    <a:pt x="96" y="23"/>
                  </a:moveTo>
                  <a:cubicBezTo>
                    <a:pt x="111" y="14"/>
                    <a:pt x="115" y="39"/>
                    <a:pt x="128" y="44"/>
                  </a:cubicBezTo>
                  <a:cubicBezTo>
                    <a:pt x="145" y="31"/>
                    <a:pt x="153" y="8"/>
                    <a:pt x="173" y="0"/>
                  </a:cubicBezTo>
                  <a:cubicBezTo>
                    <a:pt x="184" y="2"/>
                    <a:pt x="186" y="1"/>
                    <a:pt x="192" y="9"/>
                  </a:cubicBezTo>
                  <a:cubicBezTo>
                    <a:pt x="191" y="20"/>
                    <a:pt x="191" y="31"/>
                    <a:pt x="185" y="41"/>
                  </a:cubicBezTo>
                  <a:cubicBezTo>
                    <a:pt x="153" y="36"/>
                    <a:pt x="134" y="64"/>
                    <a:pt x="116" y="87"/>
                  </a:cubicBezTo>
                  <a:cubicBezTo>
                    <a:pt x="111" y="94"/>
                    <a:pt x="109" y="102"/>
                    <a:pt x="101" y="108"/>
                  </a:cubicBezTo>
                  <a:cubicBezTo>
                    <a:pt x="88" y="107"/>
                    <a:pt x="91" y="103"/>
                    <a:pt x="81" y="101"/>
                  </a:cubicBezTo>
                  <a:cubicBezTo>
                    <a:pt x="65" y="104"/>
                    <a:pt x="78" y="119"/>
                    <a:pt x="69" y="129"/>
                  </a:cubicBezTo>
                  <a:cubicBezTo>
                    <a:pt x="64" y="134"/>
                    <a:pt x="58" y="139"/>
                    <a:pt x="53" y="144"/>
                  </a:cubicBezTo>
                  <a:cubicBezTo>
                    <a:pt x="50" y="147"/>
                    <a:pt x="44" y="153"/>
                    <a:pt x="44" y="153"/>
                  </a:cubicBezTo>
                  <a:cubicBezTo>
                    <a:pt x="42" y="158"/>
                    <a:pt x="33" y="165"/>
                    <a:pt x="33" y="165"/>
                  </a:cubicBezTo>
                  <a:cubicBezTo>
                    <a:pt x="27" y="175"/>
                    <a:pt x="20" y="188"/>
                    <a:pt x="11" y="195"/>
                  </a:cubicBezTo>
                  <a:cubicBezTo>
                    <a:pt x="8" y="202"/>
                    <a:pt x="7" y="204"/>
                    <a:pt x="0" y="200"/>
                  </a:cubicBezTo>
                  <a:cubicBezTo>
                    <a:pt x="1" y="183"/>
                    <a:pt x="2" y="161"/>
                    <a:pt x="23" y="158"/>
                  </a:cubicBezTo>
                  <a:cubicBezTo>
                    <a:pt x="32" y="144"/>
                    <a:pt x="30" y="105"/>
                    <a:pt x="50" y="101"/>
                  </a:cubicBezTo>
                  <a:cubicBezTo>
                    <a:pt x="53" y="99"/>
                    <a:pt x="56" y="98"/>
                    <a:pt x="59" y="96"/>
                  </a:cubicBezTo>
                  <a:cubicBezTo>
                    <a:pt x="66" y="91"/>
                    <a:pt x="64" y="85"/>
                    <a:pt x="74" y="83"/>
                  </a:cubicBezTo>
                  <a:cubicBezTo>
                    <a:pt x="85" y="77"/>
                    <a:pt x="84" y="68"/>
                    <a:pt x="93" y="59"/>
                  </a:cubicBezTo>
                  <a:cubicBezTo>
                    <a:pt x="92" y="47"/>
                    <a:pt x="86" y="33"/>
                    <a:pt x="96" y="23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20" name="Freeform 8"/>
            <p:cNvSpPr>
              <a:spLocks/>
            </p:cNvSpPr>
            <p:nvPr/>
          </p:nvSpPr>
          <p:spPr bwMode="ltGray">
            <a:xfrm>
              <a:off x="3108" y="472"/>
              <a:ext cx="56" cy="73"/>
            </a:xfrm>
            <a:custGeom>
              <a:avLst/>
              <a:gdLst/>
              <a:ahLst/>
              <a:cxnLst>
                <a:cxn ang="0">
                  <a:pos x="15" y="36"/>
                </a:cxn>
                <a:cxn ang="0">
                  <a:pos x="3" y="21"/>
                </a:cxn>
                <a:cxn ang="0">
                  <a:pos x="8" y="0"/>
                </a:cxn>
                <a:cxn ang="0">
                  <a:pos x="20" y="9"/>
                </a:cxn>
                <a:cxn ang="0">
                  <a:pos x="38" y="31"/>
                </a:cxn>
                <a:cxn ang="0">
                  <a:pos x="56" y="49"/>
                </a:cxn>
                <a:cxn ang="0">
                  <a:pos x="47" y="61"/>
                </a:cxn>
                <a:cxn ang="0">
                  <a:pos x="38" y="73"/>
                </a:cxn>
                <a:cxn ang="0">
                  <a:pos x="27" y="63"/>
                </a:cxn>
                <a:cxn ang="0">
                  <a:pos x="18" y="45"/>
                </a:cxn>
                <a:cxn ang="0">
                  <a:pos x="15" y="36"/>
                </a:cxn>
              </a:cxnLst>
              <a:rect l="0" t="0" r="r" b="b"/>
              <a:pathLst>
                <a:path w="56" h="73">
                  <a:moveTo>
                    <a:pt x="15" y="36"/>
                  </a:moveTo>
                  <a:cubicBezTo>
                    <a:pt x="9" y="33"/>
                    <a:pt x="7" y="26"/>
                    <a:pt x="3" y="21"/>
                  </a:cubicBezTo>
                  <a:cubicBezTo>
                    <a:pt x="2" y="12"/>
                    <a:pt x="0" y="5"/>
                    <a:pt x="8" y="0"/>
                  </a:cubicBezTo>
                  <a:cubicBezTo>
                    <a:pt x="15" y="1"/>
                    <a:pt x="17" y="2"/>
                    <a:pt x="20" y="9"/>
                  </a:cubicBezTo>
                  <a:cubicBezTo>
                    <a:pt x="22" y="21"/>
                    <a:pt x="25" y="28"/>
                    <a:pt x="38" y="31"/>
                  </a:cubicBezTo>
                  <a:cubicBezTo>
                    <a:pt x="47" y="35"/>
                    <a:pt x="52" y="40"/>
                    <a:pt x="56" y="49"/>
                  </a:cubicBezTo>
                  <a:cubicBezTo>
                    <a:pt x="54" y="55"/>
                    <a:pt x="52" y="57"/>
                    <a:pt x="47" y="61"/>
                  </a:cubicBezTo>
                  <a:cubicBezTo>
                    <a:pt x="45" y="67"/>
                    <a:pt x="43" y="69"/>
                    <a:pt x="38" y="73"/>
                  </a:cubicBezTo>
                  <a:cubicBezTo>
                    <a:pt x="30" y="72"/>
                    <a:pt x="30" y="70"/>
                    <a:pt x="27" y="63"/>
                  </a:cubicBezTo>
                  <a:cubicBezTo>
                    <a:pt x="26" y="56"/>
                    <a:pt x="21" y="51"/>
                    <a:pt x="18" y="45"/>
                  </a:cubicBezTo>
                  <a:cubicBezTo>
                    <a:pt x="17" y="35"/>
                    <a:pt x="20" y="36"/>
                    <a:pt x="15" y="36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21" name="Freeform 9"/>
            <p:cNvSpPr>
              <a:spLocks/>
            </p:cNvSpPr>
            <p:nvPr/>
          </p:nvSpPr>
          <p:spPr bwMode="ltGray">
            <a:xfrm>
              <a:off x="2800" y="1682"/>
              <a:ext cx="67" cy="104"/>
            </a:xfrm>
            <a:custGeom>
              <a:avLst/>
              <a:gdLst/>
              <a:ahLst/>
              <a:cxnLst>
                <a:cxn ang="0">
                  <a:pos x="11" y="71"/>
                </a:cxn>
                <a:cxn ang="0">
                  <a:pos x="22" y="27"/>
                </a:cxn>
                <a:cxn ang="0">
                  <a:pos x="31" y="14"/>
                </a:cxn>
                <a:cxn ang="0">
                  <a:pos x="40" y="0"/>
                </a:cxn>
                <a:cxn ang="0">
                  <a:pos x="47" y="11"/>
                </a:cxn>
                <a:cxn ang="0">
                  <a:pos x="40" y="26"/>
                </a:cxn>
                <a:cxn ang="0">
                  <a:pos x="49" y="45"/>
                </a:cxn>
                <a:cxn ang="0">
                  <a:pos x="50" y="66"/>
                </a:cxn>
                <a:cxn ang="0">
                  <a:pos x="19" y="104"/>
                </a:cxn>
                <a:cxn ang="0">
                  <a:pos x="4" y="98"/>
                </a:cxn>
                <a:cxn ang="0">
                  <a:pos x="13" y="83"/>
                </a:cxn>
                <a:cxn ang="0">
                  <a:pos x="11" y="71"/>
                </a:cxn>
              </a:cxnLst>
              <a:rect l="0" t="0" r="r" b="b"/>
              <a:pathLst>
                <a:path w="67" h="104">
                  <a:moveTo>
                    <a:pt x="11" y="71"/>
                  </a:moveTo>
                  <a:cubicBezTo>
                    <a:pt x="1" y="54"/>
                    <a:pt x="6" y="37"/>
                    <a:pt x="22" y="27"/>
                  </a:cubicBezTo>
                  <a:cubicBezTo>
                    <a:pt x="25" y="23"/>
                    <a:pt x="28" y="18"/>
                    <a:pt x="31" y="14"/>
                  </a:cubicBezTo>
                  <a:cubicBezTo>
                    <a:pt x="32" y="7"/>
                    <a:pt x="37" y="6"/>
                    <a:pt x="40" y="0"/>
                  </a:cubicBezTo>
                  <a:cubicBezTo>
                    <a:pt x="48" y="2"/>
                    <a:pt x="50" y="3"/>
                    <a:pt x="47" y="11"/>
                  </a:cubicBezTo>
                  <a:cubicBezTo>
                    <a:pt x="46" y="18"/>
                    <a:pt x="43" y="20"/>
                    <a:pt x="40" y="26"/>
                  </a:cubicBezTo>
                  <a:cubicBezTo>
                    <a:pt x="41" y="33"/>
                    <a:pt x="41" y="43"/>
                    <a:pt x="49" y="45"/>
                  </a:cubicBezTo>
                  <a:cubicBezTo>
                    <a:pt x="67" y="42"/>
                    <a:pt x="56" y="59"/>
                    <a:pt x="50" y="66"/>
                  </a:cubicBezTo>
                  <a:cubicBezTo>
                    <a:pt x="44" y="92"/>
                    <a:pt x="31" y="83"/>
                    <a:pt x="19" y="104"/>
                  </a:cubicBezTo>
                  <a:cubicBezTo>
                    <a:pt x="13" y="102"/>
                    <a:pt x="9" y="102"/>
                    <a:pt x="4" y="98"/>
                  </a:cubicBezTo>
                  <a:cubicBezTo>
                    <a:pt x="0" y="89"/>
                    <a:pt x="6" y="87"/>
                    <a:pt x="13" y="83"/>
                  </a:cubicBezTo>
                  <a:cubicBezTo>
                    <a:pt x="11" y="72"/>
                    <a:pt x="11" y="76"/>
                    <a:pt x="11" y="71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22" name="Freeform 10"/>
            <p:cNvSpPr>
              <a:spLocks/>
            </p:cNvSpPr>
            <p:nvPr/>
          </p:nvSpPr>
          <p:spPr bwMode="ltGray">
            <a:xfrm>
              <a:off x="2969" y="2284"/>
              <a:ext cx="24" cy="28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16" y="3"/>
                </a:cxn>
                <a:cxn ang="0">
                  <a:pos x="24" y="16"/>
                </a:cxn>
                <a:cxn ang="0">
                  <a:pos x="13" y="28"/>
                </a:cxn>
                <a:cxn ang="0">
                  <a:pos x="7" y="13"/>
                </a:cxn>
              </a:cxnLst>
              <a:rect l="0" t="0" r="r" b="b"/>
              <a:pathLst>
                <a:path w="24" h="28">
                  <a:moveTo>
                    <a:pt x="7" y="13"/>
                  </a:moveTo>
                  <a:cubicBezTo>
                    <a:pt x="5" y="4"/>
                    <a:pt x="6" y="0"/>
                    <a:pt x="16" y="3"/>
                  </a:cubicBezTo>
                  <a:cubicBezTo>
                    <a:pt x="19" y="7"/>
                    <a:pt x="22" y="11"/>
                    <a:pt x="24" y="16"/>
                  </a:cubicBezTo>
                  <a:cubicBezTo>
                    <a:pt x="21" y="22"/>
                    <a:pt x="19" y="24"/>
                    <a:pt x="13" y="28"/>
                  </a:cubicBezTo>
                  <a:cubicBezTo>
                    <a:pt x="0" y="26"/>
                    <a:pt x="7" y="2"/>
                    <a:pt x="7" y="1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23" name="Freeform 11"/>
            <p:cNvSpPr>
              <a:spLocks/>
            </p:cNvSpPr>
            <p:nvPr/>
          </p:nvSpPr>
          <p:spPr bwMode="ltGray">
            <a:xfrm>
              <a:off x="2964" y="2344"/>
              <a:ext cx="17" cy="28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17" y="13"/>
                </a:cxn>
                <a:cxn ang="0">
                  <a:pos x="9" y="28"/>
                </a:cxn>
                <a:cxn ang="0">
                  <a:pos x="0" y="15"/>
                </a:cxn>
                <a:cxn ang="0">
                  <a:pos x="2" y="6"/>
                </a:cxn>
              </a:cxnLst>
              <a:rect l="0" t="0" r="r" b="b"/>
              <a:pathLst>
                <a:path w="17" h="28">
                  <a:moveTo>
                    <a:pt x="2" y="6"/>
                  </a:moveTo>
                  <a:cubicBezTo>
                    <a:pt x="10" y="0"/>
                    <a:pt x="12" y="6"/>
                    <a:pt x="17" y="13"/>
                  </a:cubicBezTo>
                  <a:cubicBezTo>
                    <a:pt x="14" y="20"/>
                    <a:pt x="15" y="23"/>
                    <a:pt x="9" y="28"/>
                  </a:cubicBezTo>
                  <a:cubicBezTo>
                    <a:pt x="1" y="24"/>
                    <a:pt x="4" y="22"/>
                    <a:pt x="0" y="15"/>
                  </a:cubicBezTo>
                  <a:cubicBezTo>
                    <a:pt x="2" y="7"/>
                    <a:pt x="2" y="10"/>
                    <a:pt x="2" y="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24" name="Freeform 12"/>
            <p:cNvSpPr>
              <a:spLocks/>
            </p:cNvSpPr>
            <p:nvPr/>
          </p:nvSpPr>
          <p:spPr bwMode="ltGray">
            <a:xfrm>
              <a:off x="2948" y="2378"/>
              <a:ext cx="26" cy="24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13" y="0"/>
                </a:cxn>
                <a:cxn ang="0">
                  <a:pos x="7" y="24"/>
                </a:cxn>
                <a:cxn ang="0">
                  <a:pos x="4" y="11"/>
                </a:cxn>
              </a:cxnLst>
              <a:rect l="0" t="0" r="r" b="b"/>
              <a:pathLst>
                <a:path w="26" h="24">
                  <a:moveTo>
                    <a:pt x="4" y="11"/>
                  </a:moveTo>
                  <a:cubicBezTo>
                    <a:pt x="2" y="3"/>
                    <a:pt x="5" y="2"/>
                    <a:pt x="13" y="0"/>
                  </a:cubicBezTo>
                  <a:cubicBezTo>
                    <a:pt x="26" y="5"/>
                    <a:pt x="15" y="19"/>
                    <a:pt x="7" y="24"/>
                  </a:cubicBezTo>
                  <a:cubicBezTo>
                    <a:pt x="5" y="21"/>
                    <a:pt x="0" y="15"/>
                    <a:pt x="4" y="11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25" name="Freeform 13"/>
            <p:cNvSpPr>
              <a:spLocks/>
            </p:cNvSpPr>
            <p:nvPr/>
          </p:nvSpPr>
          <p:spPr bwMode="ltGray">
            <a:xfrm>
              <a:off x="2996" y="2391"/>
              <a:ext cx="26" cy="30"/>
            </a:xfrm>
            <a:custGeom>
              <a:avLst/>
              <a:gdLst/>
              <a:ahLst/>
              <a:cxnLst>
                <a:cxn ang="0">
                  <a:pos x="4" y="19"/>
                </a:cxn>
                <a:cxn ang="0">
                  <a:pos x="18" y="2"/>
                </a:cxn>
                <a:cxn ang="0">
                  <a:pos x="22" y="20"/>
                </a:cxn>
                <a:cxn ang="0">
                  <a:pos x="6" y="26"/>
                </a:cxn>
                <a:cxn ang="0">
                  <a:pos x="1" y="23"/>
                </a:cxn>
                <a:cxn ang="0">
                  <a:pos x="3" y="19"/>
                </a:cxn>
                <a:cxn ang="0">
                  <a:pos x="4" y="14"/>
                </a:cxn>
                <a:cxn ang="0">
                  <a:pos x="4" y="19"/>
                </a:cxn>
              </a:cxnLst>
              <a:rect l="0" t="0" r="r" b="b"/>
              <a:pathLst>
                <a:path w="26" h="30">
                  <a:moveTo>
                    <a:pt x="4" y="19"/>
                  </a:moveTo>
                  <a:cubicBezTo>
                    <a:pt x="6" y="5"/>
                    <a:pt x="4" y="0"/>
                    <a:pt x="18" y="2"/>
                  </a:cubicBezTo>
                  <a:cubicBezTo>
                    <a:pt x="25" y="8"/>
                    <a:pt x="26" y="12"/>
                    <a:pt x="22" y="20"/>
                  </a:cubicBezTo>
                  <a:cubicBezTo>
                    <a:pt x="20" y="30"/>
                    <a:pt x="15" y="28"/>
                    <a:pt x="6" y="26"/>
                  </a:cubicBezTo>
                  <a:cubicBezTo>
                    <a:pt x="4" y="25"/>
                    <a:pt x="2" y="25"/>
                    <a:pt x="1" y="23"/>
                  </a:cubicBezTo>
                  <a:cubicBezTo>
                    <a:pt x="0" y="22"/>
                    <a:pt x="3" y="20"/>
                    <a:pt x="3" y="19"/>
                  </a:cubicBezTo>
                  <a:cubicBezTo>
                    <a:pt x="4" y="17"/>
                    <a:pt x="2" y="14"/>
                    <a:pt x="4" y="14"/>
                  </a:cubicBezTo>
                  <a:cubicBezTo>
                    <a:pt x="6" y="14"/>
                    <a:pt x="4" y="17"/>
                    <a:pt x="4" y="19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26" name="Freeform 14"/>
            <p:cNvSpPr>
              <a:spLocks/>
            </p:cNvSpPr>
            <p:nvPr/>
          </p:nvSpPr>
          <p:spPr bwMode="ltGray">
            <a:xfrm>
              <a:off x="3013" y="2432"/>
              <a:ext cx="17" cy="23"/>
            </a:xfrm>
            <a:custGeom>
              <a:avLst/>
              <a:gdLst/>
              <a:ahLst/>
              <a:cxnLst>
                <a:cxn ang="0">
                  <a:pos x="4" y="17"/>
                </a:cxn>
                <a:cxn ang="0">
                  <a:pos x="10" y="0"/>
                </a:cxn>
                <a:cxn ang="0">
                  <a:pos x="17" y="11"/>
                </a:cxn>
                <a:cxn ang="0">
                  <a:pos x="10" y="23"/>
                </a:cxn>
                <a:cxn ang="0">
                  <a:pos x="4" y="17"/>
                </a:cxn>
              </a:cxnLst>
              <a:rect l="0" t="0" r="r" b="b"/>
              <a:pathLst>
                <a:path w="17" h="23">
                  <a:moveTo>
                    <a:pt x="4" y="17"/>
                  </a:moveTo>
                  <a:cubicBezTo>
                    <a:pt x="0" y="7"/>
                    <a:pt x="1" y="5"/>
                    <a:pt x="10" y="0"/>
                  </a:cubicBezTo>
                  <a:cubicBezTo>
                    <a:pt x="12" y="9"/>
                    <a:pt x="15" y="2"/>
                    <a:pt x="17" y="11"/>
                  </a:cubicBezTo>
                  <a:cubicBezTo>
                    <a:pt x="16" y="18"/>
                    <a:pt x="16" y="20"/>
                    <a:pt x="10" y="23"/>
                  </a:cubicBezTo>
                  <a:cubicBezTo>
                    <a:pt x="8" y="21"/>
                    <a:pt x="6" y="19"/>
                    <a:pt x="4" y="17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27" name="Freeform 15"/>
            <p:cNvSpPr>
              <a:spLocks/>
            </p:cNvSpPr>
            <p:nvPr/>
          </p:nvSpPr>
          <p:spPr bwMode="ltGray">
            <a:xfrm>
              <a:off x="3041" y="2557"/>
              <a:ext cx="38" cy="29"/>
            </a:xfrm>
            <a:custGeom>
              <a:avLst/>
              <a:gdLst/>
              <a:ahLst/>
              <a:cxnLst>
                <a:cxn ang="0">
                  <a:pos x="18" y="25"/>
                </a:cxn>
                <a:cxn ang="0">
                  <a:pos x="6" y="15"/>
                </a:cxn>
                <a:cxn ang="0">
                  <a:pos x="15" y="0"/>
                </a:cxn>
                <a:cxn ang="0">
                  <a:pos x="31" y="7"/>
                </a:cxn>
                <a:cxn ang="0">
                  <a:pos x="27" y="28"/>
                </a:cxn>
                <a:cxn ang="0">
                  <a:pos x="18" y="25"/>
                </a:cxn>
              </a:cxnLst>
              <a:rect l="0" t="0" r="r" b="b"/>
              <a:pathLst>
                <a:path w="38" h="29">
                  <a:moveTo>
                    <a:pt x="18" y="25"/>
                  </a:moveTo>
                  <a:cubicBezTo>
                    <a:pt x="13" y="22"/>
                    <a:pt x="11" y="18"/>
                    <a:pt x="6" y="15"/>
                  </a:cubicBezTo>
                  <a:cubicBezTo>
                    <a:pt x="0" y="5"/>
                    <a:pt x="5" y="2"/>
                    <a:pt x="15" y="0"/>
                  </a:cubicBezTo>
                  <a:cubicBezTo>
                    <a:pt x="21" y="4"/>
                    <a:pt x="24" y="6"/>
                    <a:pt x="31" y="7"/>
                  </a:cubicBezTo>
                  <a:cubicBezTo>
                    <a:pt x="38" y="18"/>
                    <a:pt x="34" y="19"/>
                    <a:pt x="27" y="28"/>
                  </a:cubicBezTo>
                  <a:cubicBezTo>
                    <a:pt x="18" y="27"/>
                    <a:pt x="20" y="29"/>
                    <a:pt x="18" y="2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28" name="Freeform 16"/>
            <p:cNvSpPr>
              <a:spLocks/>
            </p:cNvSpPr>
            <p:nvPr/>
          </p:nvSpPr>
          <p:spPr bwMode="ltGray">
            <a:xfrm>
              <a:off x="1928" y="2365"/>
              <a:ext cx="400" cy="285"/>
            </a:xfrm>
            <a:custGeom>
              <a:avLst/>
              <a:gdLst/>
              <a:ahLst/>
              <a:cxnLst>
                <a:cxn ang="0">
                  <a:pos x="216" y="168"/>
                </a:cxn>
                <a:cxn ang="0">
                  <a:pos x="246" y="150"/>
                </a:cxn>
                <a:cxn ang="0">
                  <a:pos x="274" y="154"/>
                </a:cxn>
                <a:cxn ang="0">
                  <a:pos x="298" y="175"/>
                </a:cxn>
                <a:cxn ang="0">
                  <a:pos x="315" y="202"/>
                </a:cxn>
                <a:cxn ang="0">
                  <a:pos x="328" y="172"/>
                </a:cxn>
                <a:cxn ang="0">
                  <a:pos x="342" y="141"/>
                </a:cxn>
                <a:cxn ang="0">
                  <a:pos x="370" y="121"/>
                </a:cxn>
                <a:cxn ang="0">
                  <a:pos x="400" y="105"/>
                </a:cxn>
                <a:cxn ang="0">
                  <a:pos x="397" y="81"/>
                </a:cxn>
                <a:cxn ang="0">
                  <a:pos x="378" y="69"/>
                </a:cxn>
                <a:cxn ang="0">
                  <a:pos x="396" y="43"/>
                </a:cxn>
                <a:cxn ang="0">
                  <a:pos x="369" y="30"/>
                </a:cxn>
                <a:cxn ang="0">
                  <a:pos x="346" y="21"/>
                </a:cxn>
                <a:cxn ang="0">
                  <a:pos x="316" y="0"/>
                </a:cxn>
                <a:cxn ang="0">
                  <a:pos x="297" y="7"/>
                </a:cxn>
                <a:cxn ang="0">
                  <a:pos x="262" y="15"/>
                </a:cxn>
                <a:cxn ang="0">
                  <a:pos x="234" y="18"/>
                </a:cxn>
                <a:cxn ang="0">
                  <a:pos x="246" y="43"/>
                </a:cxn>
                <a:cxn ang="0">
                  <a:pos x="214" y="61"/>
                </a:cxn>
                <a:cxn ang="0">
                  <a:pos x="183" y="72"/>
                </a:cxn>
                <a:cxn ang="0">
                  <a:pos x="163" y="61"/>
                </a:cxn>
                <a:cxn ang="0">
                  <a:pos x="154" y="34"/>
                </a:cxn>
                <a:cxn ang="0">
                  <a:pos x="139" y="49"/>
                </a:cxn>
                <a:cxn ang="0">
                  <a:pos x="112" y="79"/>
                </a:cxn>
                <a:cxn ang="0">
                  <a:pos x="106" y="105"/>
                </a:cxn>
                <a:cxn ang="0">
                  <a:pos x="76" y="123"/>
                </a:cxn>
                <a:cxn ang="0">
                  <a:pos x="60" y="141"/>
                </a:cxn>
                <a:cxn ang="0">
                  <a:pos x="34" y="153"/>
                </a:cxn>
                <a:cxn ang="0">
                  <a:pos x="10" y="160"/>
                </a:cxn>
                <a:cxn ang="0">
                  <a:pos x="15" y="166"/>
                </a:cxn>
                <a:cxn ang="0">
                  <a:pos x="39" y="157"/>
                </a:cxn>
                <a:cxn ang="0">
                  <a:pos x="58" y="166"/>
                </a:cxn>
                <a:cxn ang="0">
                  <a:pos x="64" y="187"/>
                </a:cxn>
                <a:cxn ang="0">
                  <a:pos x="69" y="202"/>
                </a:cxn>
                <a:cxn ang="0">
                  <a:pos x="58" y="220"/>
                </a:cxn>
                <a:cxn ang="0">
                  <a:pos x="67" y="243"/>
                </a:cxn>
                <a:cxn ang="0">
                  <a:pos x="97" y="250"/>
                </a:cxn>
                <a:cxn ang="0">
                  <a:pos x="106" y="274"/>
                </a:cxn>
                <a:cxn ang="0">
                  <a:pos x="133" y="273"/>
                </a:cxn>
                <a:cxn ang="0">
                  <a:pos x="145" y="265"/>
                </a:cxn>
                <a:cxn ang="0">
                  <a:pos x="156" y="240"/>
                </a:cxn>
                <a:cxn ang="0">
                  <a:pos x="180" y="211"/>
                </a:cxn>
                <a:cxn ang="0">
                  <a:pos x="189" y="184"/>
                </a:cxn>
              </a:cxnLst>
              <a:rect l="0" t="0" r="r" b="b"/>
              <a:pathLst>
                <a:path w="400" h="285">
                  <a:moveTo>
                    <a:pt x="201" y="174"/>
                  </a:moveTo>
                  <a:lnTo>
                    <a:pt x="216" y="168"/>
                  </a:lnTo>
                  <a:lnTo>
                    <a:pt x="232" y="154"/>
                  </a:lnTo>
                  <a:lnTo>
                    <a:pt x="246" y="150"/>
                  </a:lnTo>
                  <a:lnTo>
                    <a:pt x="259" y="150"/>
                  </a:lnTo>
                  <a:lnTo>
                    <a:pt x="274" y="154"/>
                  </a:lnTo>
                  <a:lnTo>
                    <a:pt x="286" y="162"/>
                  </a:lnTo>
                  <a:lnTo>
                    <a:pt x="298" y="175"/>
                  </a:lnTo>
                  <a:lnTo>
                    <a:pt x="307" y="187"/>
                  </a:lnTo>
                  <a:lnTo>
                    <a:pt x="315" y="202"/>
                  </a:lnTo>
                  <a:lnTo>
                    <a:pt x="328" y="189"/>
                  </a:lnTo>
                  <a:lnTo>
                    <a:pt x="328" y="172"/>
                  </a:lnTo>
                  <a:lnTo>
                    <a:pt x="336" y="156"/>
                  </a:lnTo>
                  <a:lnTo>
                    <a:pt x="342" y="141"/>
                  </a:lnTo>
                  <a:lnTo>
                    <a:pt x="355" y="130"/>
                  </a:lnTo>
                  <a:lnTo>
                    <a:pt x="370" y="121"/>
                  </a:lnTo>
                  <a:lnTo>
                    <a:pt x="387" y="112"/>
                  </a:lnTo>
                  <a:lnTo>
                    <a:pt x="400" y="105"/>
                  </a:lnTo>
                  <a:lnTo>
                    <a:pt x="397" y="94"/>
                  </a:lnTo>
                  <a:lnTo>
                    <a:pt x="397" y="81"/>
                  </a:lnTo>
                  <a:lnTo>
                    <a:pt x="388" y="76"/>
                  </a:lnTo>
                  <a:lnTo>
                    <a:pt x="378" y="69"/>
                  </a:lnTo>
                  <a:lnTo>
                    <a:pt x="382" y="52"/>
                  </a:lnTo>
                  <a:lnTo>
                    <a:pt x="396" y="43"/>
                  </a:lnTo>
                  <a:lnTo>
                    <a:pt x="394" y="33"/>
                  </a:lnTo>
                  <a:lnTo>
                    <a:pt x="369" y="30"/>
                  </a:lnTo>
                  <a:lnTo>
                    <a:pt x="354" y="27"/>
                  </a:lnTo>
                  <a:lnTo>
                    <a:pt x="346" y="21"/>
                  </a:lnTo>
                  <a:lnTo>
                    <a:pt x="331" y="12"/>
                  </a:lnTo>
                  <a:lnTo>
                    <a:pt x="316" y="0"/>
                  </a:lnTo>
                  <a:lnTo>
                    <a:pt x="306" y="1"/>
                  </a:lnTo>
                  <a:lnTo>
                    <a:pt x="297" y="7"/>
                  </a:lnTo>
                  <a:lnTo>
                    <a:pt x="279" y="6"/>
                  </a:lnTo>
                  <a:lnTo>
                    <a:pt x="262" y="15"/>
                  </a:lnTo>
                  <a:lnTo>
                    <a:pt x="250" y="19"/>
                  </a:lnTo>
                  <a:lnTo>
                    <a:pt x="234" y="18"/>
                  </a:lnTo>
                  <a:lnTo>
                    <a:pt x="243" y="27"/>
                  </a:lnTo>
                  <a:lnTo>
                    <a:pt x="246" y="43"/>
                  </a:lnTo>
                  <a:lnTo>
                    <a:pt x="232" y="57"/>
                  </a:lnTo>
                  <a:lnTo>
                    <a:pt x="214" y="61"/>
                  </a:lnTo>
                  <a:lnTo>
                    <a:pt x="195" y="66"/>
                  </a:lnTo>
                  <a:lnTo>
                    <a:pt x="183" y="72"/>
                  </a:lnTo>
                  <a:lnTo>
                    <a:pt x="171" y="69"/>
                  </a:lnTo>
                  <a:lnTo>
                    <a:pt x="163" y="61"/>
                  </a:lnTo>
                  <a:lnTo>
                    <a:pt x="165" y="42"/>
                  </a:lnTo>
                  <a:lnTo>
                    <a:pt x="154" y="34"/>
                  </a:lnTo>
                  <a:lnTo>
                    <a:pt x="148" y="43"/>
                  </a:lnTo>
                  <a:lnTo>
                    <a:pt x="139" y="49"/>
                  </a:lnTo>
                  <a:lnTo>
                    <a:pt x="129" y="57"/>
                  </a:lnTo>
                  <a:lnTo>
                    <a:pt x="112" y="79"/>
                  </a:lnTo>
                  <a:lnTo>
                    <a:pt x="108" y="88"/>
                  </a:lnTo>
                  <a:lnTo>
                    <a:pt x="106" y="105"/>
                  </a:lnTo>
                  <a:lnTo>
                    <a:pt x="93" y="114"/>
                  </a:lnTo>
                  <a:lnTo>
                    <a:pt x="76" y="123"/>
                  </a:lnTo>
                  <a:lnTo>
                    <a:pt x="73" y="133"/>
                  </a:lnTo>
                  <a:lnTo>
                    <a:pt x="60" y="141"/>
                  </a:lnTo>
                  <a:lnTo>
                    <a:pt x="49" y="150"/>
                  </a:lnTo>
                  <a:lnTo>
                    <a:pt x="34" y="153"/>
                  </a:lnTo>
                  <a:lnTo>
                    <a:pt x="21" y="159"/>
                  </a:lnTo>
                  <a:lnTo>
                    <a:pt x="10" y="160"/>
                  </a:lnTo>
                  <a:lnTo>
                    <a:pt x="0" y="162"/>
                  </a:lnTo>
                  <a:lnTo>
                    <a:pt x="15" y="166"/>
                  </a:lnTo>
                  <a:lnTo>
                    <a:pt x="28" y="163"/>
                  </a:lnTo>
                  <a:lnTo>
                    <a:pt x="39" y="157"/>
                  </a:lnTo>
                  <a:lnTo>
                    <a:pt x="49" y="157"/>
                  </a:lnTo>
                  <a:lnTo>
                    <a:pt x="58" y="166"/>
                  </a:lnTo>
                  <a:lnTo>
                    <a:pt x="64" y="175"/>
                  </a:lnTo>
                  <a:lnTo>
                    <a:pt x="64" y="187"/>
                  </a:lnTo>
                  <a:lnTo>
                    <a:pt x="58" y="198"/>
                  </a:lnTo>
                  <a:lnTo>
                    <a:pt x="69" y="202"/>
                  </a:lnTo>
                  <a:lnTo>
                    <a:pt x="73" y="211"/>
                  </a:lnTo>
                  <a:lnTo>
                    <a:pt x="58" y="220"/>
                  </a:lnTo>
                  <a:lnTo>
                    <a:pt x="70" y="232"/>
                  </a:lnTo>
                  <a:lnTo>
                    <a:pt x="67" y="243"/>
                  </a:lnTo>
                  <a:lnTo>
                    <a:pt x="78" y="253"/>
                  </a:lnTo>
                  <a:lnTo>
                    <a:pt x="97" y="250"/>
                  </a:lnTo>
                  <a:lnTo>
                    <a:pt x="93" y="268"/>
                  </a:lnTo>
                  <a:lnTo>
                    <a:pt x="106" y="274"/>
                  </a:lnTo>
                  <a:lnTo>
                    <a:pt x="120" y="282"/>
                  </a:lnTo>
                  <a:lnTo>
                    <a:pt x="133" y="273"/>
                  </a:lnTo>
                  <a:lnTo>
                    <a:pt x="150" y="285"/>
                  </a:lnTo>
                  <a:lnTo>
                    <a:pt x="145" y="265"/>
                  </a:lnTo>
                  <a:lnTo>
                    <a:pt x="150" y="256"/>
                  </a:lnTo>
                  <a:lnTo>
                    <a:pt x="156" y="240"/>
                  </a:lnTo>
                  <a:lnTo>
                    <a:pt x="168" y="225"/>
                  </a:lnTo>
                  <a:lnTo>
                    <a:pt x="180" y="211"/>
                  </a:lnTo>
                  <a:lnTo>
                    <a:pt x="192" y="198"/>
                  </a:lnTo>
                  <a:lnTo>
                    <a:pt x="189" y="184"/>
                  </a:lnTo>
                  <a:lnTo>
                    <a:pt x="201" y="17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29" name="Freeform 17"/>
            <p:cNvSpPr>
              <a:spLocks/>
            </p:cNvSpPr>
            <p:nvPr/>
          </p:nvSpPr>
          <p:spPr bwMode="ltGray">
            <a:xfrm>
              <a:off x="2327" y="2330"/>
              <a:ext cx="43" cy="80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3" y="33"/>
                </a:cxn>
                <a:cxn ang="0">
                  <a:pos x="22" y="23"/>
                </a:cxn>
                <a:cxn ang="0">
                  <a:pos x="30" y="12"/>
                </a:cxn>
                <a:cxn ang="0">
                  <a:pos x="33" y="0"/>
                </a:cxn>
                <a:cxn ang="0">
                  <a:pos x="43" y="6"/>
                </a:cxn>
                <a:cxn ang="0">
                  <a:pos x="40" y="18"/>
                </a:cxn>
                <a:cxn ang="0">
                  <a:pos x="33" y="35"/>
                </a:cxn>
                <a:cxn ang="0">
                  <a:pos x="37" y="51"/>
                </a:cxn>
                <a:cxn ang="0">
                  <a:pos x="39" y="62"/>
                </a:cxn>
                <a:cxn ang="0">
                  <a:pos x="30" y="71"/>
                </a:cxn>
                <a:cxn ang="0">
                  <a:pos x="19" y="75"/>
                </a:cxn>
                <a:cxn ang="0">
                  <a:pos x="7" y="80"/>
                </a:cxn>
                <a:cxn ang="0">
                  <a:pos x="0" y="54"/>
                </a:cxn>
              </a:cxnLst>
              <a:rect l="0" t="0" r="r" b="b"/>
              <a:pathLst>
                <a:path w="43" h="80">
                  <a:moveTo>
                    <a:pt x="0" y="54"/>
                  </a:moveTo>
                  <a:lnTo>
                    <a:pt x="3" y="33"/>
                  </a:lnTo>
                  <a:lnTo>
                    <a:pt x="22" y="23"/>
                  </a:lnTo>
                  <a:lnTo>
                    <a:pt x="30" y="12"/>
                  </a:lnTo>
                  <a:lnTo>
                    <a:pt x="33" y="0"/>
                  </a:lnTo>
                  <a:lnTo>
                    <a:pt x="43" y="6"/>
                  </a:lnTo>
                  <a:lnTo>
                    <a:pt x="40" y="18"/>
                  </a:lnTo>
                  <a:lnTo>
                    <a:pt x="33" y="35"/>
                  </a:lnTo>
                  <a:lnTo>
                    <a:pt x="37" y="51"/>
                  </a:lnTo>
                  <a:lnTo>
                    <a:pt x="39" y="62"/>
                  </a:lnTo>
                  <a:lnTo>
                    <a:pt x="30" y="71"/>
                  </a:lnTo>
                  <a:lnTo>
                    <a:pt x="19" y="75"/>
                  </a:lnTo>
                  <a:lnTo>
                    <a:pt x="7" y="8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0" name="Freeform 18"/>
            <p:cNvSpPr>
              <a:spLocks/>
            </p:cNvSpPr>
            <p:nvPr/>
          </p:nvSpPr>
          <p:spPr bwMode="ltGray">
            <a:xfrm>
              <a:off x="1562" y="2413"/>
              <a:ext cx="388" cy="502"/>
            </a:xfrm>
            <a:custGeom>
              <a:avLst/>
              <a:gdLst/>
              <a:ahLst/>
              <a:cxnLst>
                <a:cxn ang="0">
                  <a:pos x="170" y="214"/>
                </a:cxn>
                <a:cxn ang="0">
                  <a:pos x="126" y="239"/>
                </a:cxn>
                <a:cxn ang="0">
                  <a:pos x="170" y="240"/>
                </a:cxn>
                <a:cxn ang="0">
                  <a:pos x="156" y="276"/>
                </a:cxn>
                <a:cxn ang="0">
                  <a:pos x="132" y="312"/>
                </a:cxn>
                <a:cxn ang="0">
                  <a:pos x="110" y="330"/>
                </a:cxn>
                <a:cxn ang="0">
                  <a:pos x="106" y="356"/>
                </a:cxn>
                <a:cxn ang="0">
                  <a:pos x="110" y="382"/>
                </a:cxn>
                <a:cxn ang="0">
                  <a:pos x="124" y="410"/>
                </a:cxn>
                <a:cxn ang="0">
                  <a:pos x="92" y="434"/>
                </a:cxn>
                <a:cxn ang="0">
                  <a:pos x="110" y="462"/>
                </a:cxn>
                <a:cxn ang="0">
                  <a:pos x="146" y="470"/>
                </a:cxn>
                <a:cxn ang="0">
                  <a:pos x="176" y="472"/>
                </a:cxn>
                <a:cxn ang="0">
                  <a:pos x="160" y="416"/>
                </a:cxn>
                <a:cxn ang="0">
                  <a:pos x="176" y="380"/>
                </a:cxn>
                <a:cxn ang="0">
                  <a:pos x="194" y="404"/>
                </a:cxn>
                <a:cxn ang="0">
                  <a:pos x="172" y="430"/>
                </a:cxn>
                <a:cxn ang="0">
                  <a:pos x="188" y="460"/>
                </a:cxn>
                <a:cxn ang="0">
                  <a:pos x="172" y="490"/>
                </a:cxn>
                <a:cxn ang="0">
                  <a:pos x="198" y="494"/>
                </a:cxn>
                <a:cxn ang="0">
                  <a:pos x="228" y="478"/>
                </a:cxn>
                <a:cxn ang="0">
                  <a:pos x="240" y="454"/>
                </a:cxn>
                <a:cxn ang="0">
                  <a:pos x="240" y="434"/>
                </a:cxn>
                <a:cxn ang="0">
                  <a:pos x="260" y="456"/>
                </a:cxn>
                <a:cxn ang="0">
                  <a:pos x="286" y="424"/>
                </a:cxn>
                <a:cxn ang="0">
                  <a:pos x="296" y="392"/>
                </a:cxn>
                <a:cxn ang="0">
                  <a:pos x="300" y="348"/>
                </a:cxn>
                <a:cxn ang="0">
                  <a:pos x="318" y="310"/>
                </a:cxn>
                <a:cxn ang="0">
                  <a:pos x="330" y="278"/>
                </a:cxn>
                <a:cxn ang="0">
                  <a:pos x="334" y="258"/>
                </a:cxn>
                <a:cxn ang="0">
                  <a:pos x="372" y="218"/>
                </a:cxn>
                <a:cxn ang="0">
                  <a:pos x="388" y="196"/>
                </a:cxn>
                <a:cxn ang="0">
                  <a:pos x="378" y="170"/>
                </a:cxn>
                <a:cxn ang="0">
                  <a:pos x="366" y="142"/>
                </a:cxn>
                <a:cxn ang="0">
                  <a:pos x="352" y="126"/>
                </a:cxn>
                <a:cxn ang="0">
                  <a:pos x="322" y="118"/>
                </a:cxn>
                <a:cxn ang="0">
                  <a:pos x="346" y="94"/>
                </a:cxn>
                <a:cxn ang="0">
                  <a:pos x="340" y="66"/>
                </a:cxn>
                <a:cxn ang="0">
                  <a:pos x="304" y="62"/>
                </a:cxn>
                <a:cxn ang="0">
                  <a:pos x="274" y="76"/>
                </a:cxn>
                <a:cxn ang="0">
                  <a:pos x="248" y="38"/>
                </a:cxn>
                <a:cxn ang="0">
                  <a:pos x="230" y="16"/>
                </a:cxn>
                <a:cxn ang="0">
                  <a:pos x="209" y="11"/>
                </a:cxn>
                <a:cxn ang="0">
                  <a:pos x="174" y="12"/>
                </a:cxn>
                <a:cxn ang="0">
                  <a:pos x="160" y="48"/>
                </a:cxn>
                <a:cxn ang="0">
                  <a:pos x="154" y="80"/>
                </a:cxn>
                <a:cxn ang="0">
                  <a:pos x="134" y="50"/>
                </a:cxn>
                <a:cxn ang="0">
                  <a:pos x="104" y="59"/>
                </a:cxn>
                <a:cxn ang="0">
                  <a:pos x="75" y="61"/>
                </a:cxn>
                <a:cxn ang="0">
                  <a:pos x="53" y="83"/>
                </a:cxn>
                <a:cxn ang="0">
                  <a:pos x="12" y="101"/>
                </a:cxn>
                <a:cxn ang="0">
                  <a:pos x="2" y="130"/>
                </a:cxn>
                <a:cxn ang="0">
                  <a:pos x="36" y="130"/>
                </a:cxn>
                <a:cxn ang="0">
                  <a:pos x="75" y="153"/>
                </a:cxn>
                <a:cxn ang="0">
                  <a:pos x="87" y="195"/>
                </a:cxn>
                <a:cxn ang="0">
                  <a:pos x="102" y="177"/>
                </a:cxn>
                <a:cxn ang="0">
                  <a:pos x="94" y="132"/>
                </a:cxn>
                <a:cxn ang="0">
                  <a:pos x="128" y="102"/>
                </a:cxn>
                <a:cxn ang="0">
                  <a:pos x="152" y="118"/>
                </a:cxn>
                <a:cxn ang="0">
                  <a:pos x="150" y="150"/>
                </a:cxn>
                <a:cxn ang="0">
                  <a:pos x="172" y="200"/>
                </a:cxn>
              </a:cxnLst>
              <a:rect l="0" t="0" r="r" b="b"/>
              <a:pathLst>
                <a:path w="388" h="502">
                  <a:moveTo>
                    <a:pt x="172" y="200"/>
                  </a:moveTo>
                  <a:lnTo>
                    <a:pt x="170" y="214"/>
                  </a:lnTo>
                  <a:lnTo>
                    <a:pt x="141" y="220"/>
                  </a:lnTo>
                  <a:lnTo>
                    <a:pt x="126" y="239"/>
                  </a:lnTo>
                  <a:lnTo>
                    <a:pt x="140" y="242"/>
                  </a:lnTo>
                  <a:lnTo>
                    <a:pt x="170" y="240"/>
                  </a:lnTo>
                  <a:lnTo>
                    <a:pt x="166" y="260"/>
                  </a:lnTo>
                  <a:lnTo>
                    <a:pt x="156" y="276"/>
                  </a:lnTo>
                  <a:lnTo>
                    <a:pt x="142" y="294"/>
                  </a:lnTo>
                  <a:lnTo>
                    <a:pt x="132" y="312"/>
                  </a:lnTo>
                  <a:lnTo>
                    <a:pt x="114" y="316"/>
                  </a:lnTo>
                  <a:lnTo>
                    <a:pt x="110" y="330"/>
                  </a:lnTo>
                  <a:lnTo>
                    <a:pt x="110" y="342"/>
                  </a:lnTo>
                  <a:lnTo>
                    <a:pt x="106" y="356"/>
                  </a:lnTo>
                  <a:lnTo>
                    <a:pt x="102" y="370"/>
                  </a:lnTo>
                  <a:lnTo>
                    <a:pt x="110" y="382"/>
                  </a:lnTo>
                  <a:lnTo>
                    <a:pt x="120" y="396"/>
                  </a:lnTo>
                  <a:lnTo>
                    <a:pt x="124" y="410"/>
                  </a:lnTo>
                  <a:lnTo>
                    <a:pt x="116" y="426"/>
                  </a:lnTo>
                  <a:lnTo>
                    <a:pt x="92" y="434"/>
                  </a:lnTo>
                  <a:lnTo>
                    <a:pt x="102" y="450"/>
                  </a:lnTo>
                  <a:lnTo>
                    <a:pt x="110" y="462"/>
                  </a:lnTo>
                  <a:lnTo>
                    <a:pt x="128" y="462"/>
                  </a:lnTo>
                  <a:lnTo>
                    <a:pt x="146" y="470"/>
                  </a:lnTo>
                  <a:lnTo>
                    <a:pt x="156" y="478"/>
                  </a:lnTo>
                  <a:lnTo>
                    <a:pt x="176" y="472"/>
                  </a:lnTo>
                  <a:lnTo>
                    <a:pt x="164" y="446"/>
                  </a:lnTo>
                  <a:lnTo>
                    <a:pt x="160" y="416"/>
                  </a:lnTo>
                  <a:lnTo>
                    <a:pt x="164" y="398"/>
                  </a:lnTo>
                  <a:lnTo>
                    <a:pt x="176" y="380"/>
                  </a:lnTo>
                  <a:lnTo>
                    <a:pt x="194" y="390"/>
                  </a:lnTo>
                  <a:lnTo>
                    <a:pt x="194" y="404"/>
                  </a:lnTo>
                  <a:lnTo>
                    <a:pt x="178" y="418"/>
                  </a:lnTo>
                  <a:lnTo>
                    <a:pt x="172" y="430"/>
                  </a:lnTo>
                  <a:lnTo>
                    <a:pt x="184" y="442"/>
                  </a:lnTo>
                  <a:lnTo>
                    <a:pt x="188" y="460"/>
                  </a:lnTo>
                  <a:lnTo>
                    <a:pt x="186" y="476"/>
                  </a:lnTo>
                  <a:lnTo>
                    <a:pt x="172" y="490"/>
                  </a:lnTo>
                  <a:lnTo>
                    <a:pt x="168" y="502"/>
                  </a:lnTo>
                  <a:lnTo>
                    <a:pt x="198" y="494"/>
                  </a:lnTo>
                  <a:lnTo>
                    <a:pt x="214" y="496"/>
                  </a:lnTo>
                  <a:lnTo>
                    <a:pt x="228" y="478"/>
                  </a:lnTo>
                  <a:lnTo>
                    <a:pt x="242" y="470"/>
                  </a:lnTo>
                  <a:lnTo>
                    <a:pt x="240" y="454"/>
                  </a:lnTo>
                  <a:lnTo>
                    <a:pt x="228" y="450"/>
                  </a:lnTo>
                  <a:lnTo>
                    <a:pt x="240" y="434"/>
                  </a:lnTo>
                  <a:lnTo>
                    <a:pt x="256" y="444"/>
                  </a:lnTo>
                  <a:lnTo>
                    <a:pt x="260" y="456"/>
                  </a:lnTo>
                  <a:lnTo>
                    <a:pt x="276" y="446"/>
                  </a:lnTo>
                  <a:lnTo>
                    <a:pt x="286" y="424"/>
                  </a:lnTo>
                  <a:lnTo>
                    <a:pt x="286" y="410"/>
                  </a:lnTo>
                  <a:lnTo>
                    <a:pt x="296" y="392"/>
                  </a:lnTo>
                  <a:lnTo>
                    <a:pt x="296" y="370"/>
                  </a:lnTo>
                  <a:lnTo>
                    <a:pt x="300" y="348"/>
                  </a:lnTo>
                  <a:lnTo>
                    <a:pt x="306" y="332"/>
                  </a:lnTo>
                  <a:lnTo>
                    <a:pt x="318" y="310"/>
                  </a:lnTo>
                  <a:lnTo>
                    <a:pt x="324" y="290"/>
                  </a:lnTo>
                  <a:lnTo>
                    <a:pt x="330" y="278"/>
                  </a:lnTo>
                  <a:lnTo>
                    <a:pt x="342" y="272"/>
                  </a:lnTo>
                  <a:lnTo>
                    <a:pt x="334" y="258"/>
                  </a:lnTo>
                  <a:lnTo>
                    <a:pt x="344" y="244"/>
                  </a:lnTo>
                  <a:lnTo>
                    <a:pt x="372" y="218"/>
                  </a:lnTo>
                  <a:lnTo>
                    <a:pt x="382" y="208"/>
                  </a:lnTo>
                  <a:lnTo>
                    <a:pt x="388" y="196"/>
                  </a:lnTo>
                  <a:lnTo>
                    <a:pt x="384" y="180"/>
                  </a:lnTo>
                  <a:lnTo>
                    <a:pt x="378" y="170"/>
                  </a:lnTo>
                  <a:lnTo>
                    <a:pt x="386" y="152"/>
                  </a:lnTo>
                  <a:lnTo>
                    <a:pt x="366" y="142"/>
                  </a:lnTo>
                  <a:lnTo>
                    <a:pt x="368" y="128"/>
                  </a:lnTo>
                  <a:lnTo>
                    <a:pt x="352" y="126"/>
                  </a:lnTo>
                  <a:lnTo>
                    <a:pt x="332" y="126"/>
                  </a:lnTo>
                  <a:lnTo>
                    <a:pt x="322" y="118"/>
                  </a:lnTo>
                  <a:lnTo>
                    <a:pt x="334" y="106"/>
                  </a:lnTo>
                  <a:lnTo>
                    <a:pt x="346" y="94"/>
                  </a:lnTo>
                  <a:lnTo>
                    <a:pt x="350" y="82"/>
                  </a:lnTo>
                  <a:lnTo>
                    <a:pt x="340" y="66"/>
                  </a:lnTo>
                  <a:lnTo>
                    <a:pt x="320" y="54"/>
                  </a:lnTo>
                  <a:lnTo>
                    <a:pt x="304" y="62"/>
                  </a:lnTo>
                  <a:lnTo>
                    <a:pt x="292" y="72"/>
                  </a:lnTo>
                  <a:lnTo>
                    <a:pt x="274" y="76"/>
                  </a:lnTo>
                  <a:lnTo>
                    <a:pt x="254" y="56"/>
                  </a:lnTo>
                  <a:lnTo>
                    <a:pt x="248" y="38"/>
                  </a:lnTo>
                  <a:lnTo>
                    <a:pt x="248" y="20"/>
                  </a:lnTo>
                  <a:lnTo>
                    <a:pt x="230" y="16"/>
                  </a:lnTo>
                  <a:lnTo>
                    <a:pt x="230" y="0"/>
                  </a:lnTo>
                  <a:lnTo>
                    <a:pt x="209" y="11"/>
                  </a:lnTo>
                  <a:lnTo>
                    <a:pt x="188" y="8"/>
                  </a:lnTo>
                  <a:lnTo>
                    <a:pt x="174" y="12"/>
                  </a:lnTo>
                  <a:lnTo>
                    <a:pt x="156" y="30"/>
                  </a:lnTo>
                  <a:lnTo>
                    <a:pt x="160" y="48"/>
                  </a:lnTo>
                  <a:lnTo>
                    <a:pt x="172" y="58"/>
                  </a:lnTo>
                  <a:lnTo>
                    <a:pt x="154" y="80"/>
                  </a:lnTo>
                  <a:lnTo>
                    <a:pt x="144" y="64"/>
                  </a:lnTo>
                  <a:lnTo>
                    <a:pt x="134" y="50"/>
                  </a:lnTo>
                  <a:lnTo>
                    <a:pt x="118" y="56"/>
                  </a:lnTo>
                  <a:lnTo>
                    <a:pt x="104" y="59"/>
                  </a:lnTo>
                  <a:lnTo>
                    <a:pt x="89" y="59"/>
                  </a:lnTo>
                  <a:lnTo>
                    <a:pt x="75" y="61"/>
                  </a:lnTo>
                  <a:lnTo>
                    <a:pt x="69" y="73"/>
                  </a:lnTo>
                  <a:lnTo>
                    <a:pt x="53" y="83"/>
                  </a:lnTo>
                  <a:lnTo>
                    <a:pt x="33" y="89"/>
                  </a:lnTo>
                  <a:lnTo>
                    <a:pt x="12" y="101"/>
                  </a:lnTo>
                  <a:lnTo>
                    <a:pt x="0" y="116"/>
                  </a:lnTo>
                  <a:lnTo>
                    <a:pt x="2" y="130"/>
                  </a:lnTo>
                  <a:lnTo>
                    <a:pt x="35" y="119"/>
                  </a:lnTo>
                  <a:lnTo>
                    <a:pt x="36" y="130"/>
                  </a:lnTo>
                  <a:lnTo>
                    <a:pt x="55" y="138"/>
                  </a:lnTo>
                  <a:lnTo>
                    <a:pt x="75" y="153"/>
                  </a:lnTo>
                  <a:lnTo>
                    <a:pt x="72" y="178"/>
                  </a:lnTo>
                  <a:lnTo>
                    <a:pt x="87" y="195"/>
                  </a:lnTo>
                  <a:lnTo>
                    <a:pt x="102" y="195"/>
                  </a:lnTo>
                  <a:lnTo>
                    <a:pt x="102" y="177"/>
                  </a:lnTo>
                  <a:lnTo>
                    <a:pt x="117" y="163"/>
                  </a:lnTo>
                  <a:lnTo>
                    <a:pt x="94" y="132"/>
                  </a:lnTo>
                  <a:lnTo>
                    <a:pt x="109" y="115"/>
                  </a:lnTo>
                  <a:lnTo>
                    <a:pt x="128" y="102"/>
                  </a:lnTo>
                  <a:lnTo>
                    <a:pt x="136" y="118"/>
                  </a:lnTo>
                  <a:lnTo>
                    <a:pt x="152" y="118"/>
                  </a:lnTo>
                  <a:lnTo>
                    <a:pt x="150" y="136"/>
                  </a:lnTo>
                  <a:lnTo>
                    <a:pt x="150" y="150"/>
                  </a:lnTo>
                  <a:lnTo>
                    <a:pt x="156" y="181"/>
                  </a:lnTo>
                  <a:lnTo>
                    <a:pt x="172" y="20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1" name="Freeform 19"/>
            <p:cNvSpPr>
              <a:spLocks/>
            </p:cNvSpPr>
            <p:nvPr/>
          </p:nvSpPr>
          <p:spPr bwMode="ltGray">
            <a:xfrm>
              <a:off x="1577" y="2767"/>
              <a:ext cx="56" cy="45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36" y="7"/>
                </a:cxn>
                <a:cxn ang="0">
                  <a:pos x="48" y="0"/>
                </a:cxn>
                <a:cxn ang="0">
                  <a:pos x="36" y="22"/>
                </a:cxn>
                <a:cxn ang="0">
                  <a:pos x="18" y="45"/>
                </a:cxn>
                <a:cxn ang="0">
                  <a:pos x="3" y="39"/>
                </a:cxn>
                <a:cxn ang="0">
                  <a:pos x="13" y="25"/>
                </a:cxn>
                <a:cxn ang="0">
                  <a:pos x="18" y="19"/>
                </a:cxn>
              </a:cxnLst>
              <a:rect l="0" t="0" r="r" b="b"/>
              <a:pathLst>
                <a:path w="56" h="45">
                  <a:moveTo>
                    <a:pt x="18" y="19"/>
                  </a:moveTo>
                  <a:cubicBezTo>
                    <a:pt x="24" y="15"/>
                    <a:pt x="30" y="11"/>
                    <a:pt x="36" y="7"/>
                  </a:cubicBezTo>
                  <a:cubicBezTo>
                    <a:pt x="40" y="2"/>
                    <a:pt x="42" y="1"/>
                    <a:pt x="48" y="0"/>
                  </a:cubicBezTo>
                  <a:cubicBezTo>
                    <a:pt x="56" y="11"/>
                    <a:pt x="45" y="16"/>
                    <a:pt x="36" y="22"/>
                  </a:cubicBezTo>
                  <a:cubicBezTo>
                    <a:pt x="32" y="33"/>
                    <a:pt x="29" y="40"/>
                    <a:pt x="18" y="45"/>
                  </a:cubicBezTo>
                  <a:cubicBezTo>
                    <a:pt x="12" y="43"/>
                    <a:pt x="8" y="43"/>
                    <a:pt x="3" y="39"/>
                  </a:cubicBezTo>
                  <a:cubicBezTo>
                    <a:pt x="0" y="30"/>
                    <a:pt x="6" y="29"/>
                    <a:pt x="13" y="25"/>
                  </a:cubicBezTo>
                  <a:cubicBezTo>
                    <a:pt x="17" y="20"/>
                    <a:pt x="15" y="22"/>
                    <a:pt x="18" y="19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2" name="Freeform 20"/>
            <p:cNvSpPr>
              <a:spLocks/>
            </p:cNvSpPr>
            <p:nvPr/>
          </p:nvSpPr>
          <p:spPr bwMode="ltGray">
            <a:xfrm>
              <a:off x="1637" y="2656"/>
              <a:ext cx="55" cy="81"/>
            </a:xfrm>
            <a:custGeom>
              <a:avLst/>
              <a:gdLst/>
              <a:ahLst/>
              <a:cxnLst>
                <a:cxn ang="0">
                  <a:pos x="21" y="76"/>
                </a:cxn>
                <a:cxn ang="0">
                  <a:pos x="0" y="63"/>
                </a:cxn>
                <a:cxn ang="0">
                  <a:pos x="6" y="49"/>
                </a:cxn>
                <a:cxn ang="0">
                  <a:pos x="7" y="34"/>
                </a:cxn>
                <a:cxn ang="0">
                  <a:pos x="1" y="19"/>
                </a:cxn>
                <a:cxn ang="0">
                  <a:pos x="24" y="0"/>
                </a:cxn>
                <a:cxn ang="0">
                  <a:pos x="43" y="4"/>
                </a:cxn>
                <a:cxn ang="0">
                  <a:pos x="55" y="15"/>
                </a:cxn>
                <a:cxn ang="0">
                  <a:pos x="39" y="33"/>
                </a:cxn>
                <a:cxn ang="0">
                  <a:pos x="34" y="22"/>
                </a:cxn>
                <a:cxn ang="0">
                  <a:pos x="34" y="37"/>
                </a:cxn>
                <a:cxn ang="0">
                  <a:pos x="24" y="45"/>
                </a:cxn>
                <a:cxn ang="0">
                  <a:pos x="22" y="57"/>
                </a:cxn>
                <a:cxn ang="0">
                  <a:pos x="16" y="67"/>
                </a:cxn>
                <a:cxn ang="0">
                  <a:pos x="21" y="76"/>
                </a:cxn>
              </a:cxnLst>
              <a:rect l="0" t="0" r="r" b="b"/>
              <a:pathLst>
                <a:path w="55" h="81">
                  <a:moveTo>
                    <a:pt x="21" y="76"/>
                  </a:moveTo>
                  <a:cubicBezTo>
                    <a:pt x="9" y="81"/>
                    <a:pt x="6" y="71"/>
                    <a:pt x="0" y="63"/>
                  </a:cubicBezTo>
                  <a:cubicBezTo>
                    <a:pt x="1" y="57"/>
                    <a:pt x="3" y="54"/>
                    <a:pt x="6" y="49"/>
                  </a:cubicBezTo>
                  <a:cubicBezTo>
                    <a:pt x="3" y="43"/>
                    <a:pt x="6" y="40"/>
                    <a:pt x="7" y="34"/>
                  </a:cubicBezTo>
                  <a:cubicBezTo>
                    <a:pt x="6" y="28"/>
                    <a:pt x="3" y="25"/>
                    <a:pt x="1" y="19"/>
                  </a:cubicBezTo>
                  <a:cubicBezTo>
                    <a:pt x="7" y="8"/>
                    <a:pt x="11" y="2"/>
                    <a:pt x="24" y="0"/>
                  </a:cubicBezTo>
                  <a:cubicBezTo>
                    <a:pt x="31" y="1"/>
                    <a:pt x="36" y="3"/>
                    <a:pt x="43" y="4"/>
                  </a:cubicBezTo>
                  <a:cubicBezTo>
                    <a:pt x="50" y="8"/>
                    <a:pt x="54" y="6"/>
                    <a:pt x="55" y="15"/>
                  </a:cubicBezTo>
                  <a:cubicBezTo>
                    <a:pt x="51" y="21"/>
                    <a:pt x="45" y="30"/>
                    <a:pt x="39" y="33"/>
                  </a:cubicBezTo>
                  <a:cubicBezTo>
                    <a:pt x="34" y="25"/>
                    <a:pt x="43" y="26"/>
                    <a:pt x="34" y="22"/>
                  </a:cubicBezTo>
                  <a:cubicBezTo>
                    <a:pt x="27" y="27"/>
                    <a:pt x="27" y="32"/>
                    <a:pt x="34" y="37"/>
                  </a:cubicBezTo>
                  <a:cubicBezTo>
                    <a:pt x="33" y="44"/>
                    <a:pt x="30" y="42"/>
                    <a:pt x="24" y="45"/>
                  </a:cubicBezTo>
                  <a:cubicBezTo>
                    <a:pt x="30" y="50"/>
                    <a:pt x="29" y="54"/>
                    <a:pt x="22" y="57"/>
                  </a:cubicBezTo>
                  <a:cubicBezTo>
                    <a:pt x="14" y="53"/>
                    <a:pt x="20" y="61"/>
                    <a:pt x="16" y="67"/>
                  </a:cubicBezTo>
                  <a:cubicBezTo>
                    <a:pt x="18" y="74"/>
                    <a:pt x="17" y="72"/>
                    <a:pt x="21" y="76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3" name="Freeform 21"/>
            <p:cNvSpPr>
              <a:spLocks/>
            </p:cNvSpPr>
            <p:nvPr/>
          </p:nvSpPr>
          <p:spPr bwMode="ltGray">
            <a:xfrm>
              <a:off x="1592" y="2559"/>
              <a:ext cx="116" cy="94"/>
            </a:xfrm>
            <a:custGeom>
              <a:avLst/>
              <a:gdLst/>
              <a:ahLst/>
              <a:cxnLst>
                <a:cxn ang="0">
                  <a:pos x="3" y="13"/>
                </a:cxn>
                <a:cxn ang="0">
                  <a:pos x="15" y="2"/>
                </a:cxn>
                <a:cxn ang="0">
                  <a:pos x="28" y="17"/>
                </a:cxn>
                <a:cxn ang="0">
                  <a:pos x="28" y="32"/>
                </a:cxn>
                <a:cxn ang="0">
                  <a:pos x="39" y="49"/>
                </a:cxn>
                <a:cxn ang="0">
                  <a:pos x="57" y="59"/>
                </a:cxn>
                <a:cxn ang="0">
                  <a:pos x="72" y="59"/>
                </a:cxn>
                <a:cxn ang="0">
                  <a:pos x="96" y="46"/>
                </a:cxn>
                <a:cxn ang="0">
                  <a:pos x="93" y="71"/>
                </a:cxn>
                <a:cxn ang="0">
                  <a:pos x="79" y="92"/>
                </a:cxn>
                <a:cxn ang="0">
                  <a:pos x="73" y="79"/>
                </a:cxn>
                <a:cxn ang="0">
                  <a:pos x="67" y="64"/>
                </a:cxn>
                <a:cxn ang="0">
                  <a:pos x="49" y="74"/>
                </a:cxn>
                <a:cxn ang="0">
                  <a:pos x="27" y="94"/>
                </a:cxn>
                <a:cxn ang="0">
                  <a:pos x="30" y="79"/>
                </a:cxn>
                <a:cxn ang="0">
                  <a:pos x="31" y="65"/>
                </a:cxn>
                <a:cxn ang="0">
                  <a:pos x="16" y="53"/>
                </a:cxn>
                <a:cxn ang="0">
                  <a:pos x="1" y="34"/>
                </a:cxn>
                <a:cxn ang="0">
                  <a:pos x="3" y="13"/>
                </a:cxn>
              </a:cxnLst>
              <a:rect l="0" t="0" r="r" b="b"/>
              <a:pathLst>
                <a:path w="116" h="94">
                  <a:moveTo>
                    <a:pt x="3" y="13"/>
                  </a:moveTo>
                  <a:cubicBezTo>
                    <a:pt x="4" y="4"/>
                    <a:pt x="5" y="0"/>
                    <a:pt x="15" y="2"/>
                  </a:cubicBezTo>
                  <a:cubicBezTo>
                    <a:pt x="18" y="7"/>
                    <a:pt x="23" y="13"/>
                    <a:pt x="28" y="17"/>
                  </a:cubicBezTo>
                  <a:cubicBezTo>
                    <a:pt x="32" y="23"/>
                    <a:pt x="31" y="26"/>
                    <a:pt x="28" y="32"/>
                  </a:cubicBezTo>
                  <a:cubicBezTo>
                    <a:pt x="26" y="41"/>
                    <a:pt x="32" y="45"/>
                    <a:pt x="39" y="49"/>
                  </a:cubicBezTo>
                  <a:cubicBezTo>
                    <a:pt x="44" y="55"/>
                    <a:pt x="50" y="58"/>
                    <a:pt x="57" y="59"/>
                  </a:cubicBezTo>
                  <a:cubicBezTo>
                    <a:pt x="63" y="55"/>
                    <a:pt x="65" y="58"/>
                    <a:pt x="72" y="59"/>
                  </a:cubicBezTo>
                  <a:cubicBezTo>
                    <a:pt x="82" y="67"/>
                    <a:pt x="87" y="51"/>
                    <a:pt x="96" y="46"/>
                  </a:cubicBezTo>
                  <a:cubicBezTo>
                    <a:pt x="116" y="49"/>
                    <a:pt x="102" y="64"/>
                    <a:pt x="93" y="71"/>
                  </a:cubicBezTo>
                  <a:cubicBezTo>
                    <a:pt x="90" y="79"/>
                    <a:pt x="87" y="87"/>
                    <a:pt x="79" y="92"/>
                  </a:cubicBezTo>
                  <a:cubicBezTo>
                    <a:pt x="73" y="88"/>
                    <a:pt x="72" y="87"/>
                    <a:pt x="73" y="79"/>
                  </a:cubicBezTo>
                  <a:cubicBezTo>
                    <a:pt x="72" y="73"/>
                    <a:pt x="71" y="69"/>
                    <a:pt x="67" y="64"/>
                  </a:cubicBezTo>
                  <a:cubicBezTo>
                    <a:pt x="61" y="68"/>
                    <a:pt x="56" y="73"/>
                    <a:pt x="49" y="74"/>
                  </a:cubicBezTo>
                  <a:cubicBezTo>
                    <a:pt x="40" y="81"/>
                    <a:pt x="38" y="89"/>
                    <a:pt x="27" y="94"/>
                  </a:cubicBezTo>
                  <a:cubicBezTo>
                    <a:pt x="18" y="91"/>
                    <a:pt x="26" y="85"/>
                    <a:pt x="30" y="79"/>
                  </a:cubicBezTo>
                  <a:cubicBezTo>
                    <a:pt x="27" y="73"/>
                    <a:pt x="30" y="72"/>
                    <a:pt x="31" y="65"/>
                  </a:cubicBezTo>
                  <a:cubicBezTo>
                    <a:pt x="30" y="57"/>
                    <a:pt x="23" y="57"/>
                    <a:pt x="16" y="53"/>
                  </a:cubicBezTo>
                  <a:cubicBezTo>
                    <a:pt x="11" y="46"/>
                    <a:pt x="6" y="41"/>
                    <a:pt x="1" y="34"/>
                  </a:cubicBezTo>
                  <a:cubicBezTo>
                    <a:pt x="0" y="27"/>
                    <a:pt x="0" y="20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4" name="Freeform 22"/>
            <p:cNvSpPr>
              <a:spLocks/>
            </p:cNvSpPr>
            <p:nvPr/>
          </p:nvSpPr>
          <p:spPr bwMode="ltGray">
            <a:xfrm>
              <a:off x="1449" y="2584"/>
              <a:ext cx="54" cy="56"/>
            </a:xfrm>
            <a:custGeom>
              <a:avLst/>
              <a:gdLst/>
              <a:ahLst/>
              <a:cxnLst>
                <a:cxn ang="0">
                  <a:pos x="29" y="18"/>
                </a:cxn>
                <a:cxn ang="0">
                  <a:pos x="14" y="13"/>
                </a:cxn>
                <a:cxn ang="0">
                  <a:pos x="14" y="30"/>
                </a:cxn>
                <a:cxn ang="0">
                  <a:pos x="0" y="46"/>
                </a:cxn>
                <a:cxn ang="0">
                  <a:pos x="24" y="51"/>
                </a:cxn>
                <a:cxn ang="0">
                  <a:pos x="38" y="43"/>
                </a:cxn>
                <a:cxn ang="0">
                  <a:pos x="47" y="34"/>
                </a:cxn>
                <a:cxn ang="0">
                  <a:pos x="51" y="16"/>
                </a:cxn>
                <a:cxn ang="0">
                  <a:pos x="42" y="3"/>
                </a:cxn>
                <a:cxn ang="0">
                  <a:pos x="29" y="18"/>
                </a:cxn>
              </a:cxnLst>
              <a:rect l="0" t="0" r="r" b="b"/>
              <a:pathLst>
                <a:path w="54" h="56">
                  <a:moveTo>
                    <a:pt x="29" y="18"/>
                  </a:moveTo>
                  <a:cubicBezTo>
                    <a:pt x="24" y="16"/>
                    <a:pt x="19" y="15"/>
                    <a:pt x="14" y="13"/>
                  </a:cubicBezTo>
                  <a:cubicBezTo>
                    <a:pt x="10" y="20"/>
                    <a:pt x="11" y="23"/>
                    <a:pt x="14" y="30"/>
                  </a:cubicBezTo>
                  <a:cubicBezTo>
                    <a:pt x="9" y="36"/>
                    <a:pt x="7" y="42"/>
                    <a:pt x="0" y="46"/>
                  </a:cubicBezTo>
                  <a:cubicBezTo>
                    <a:pt x="6" y="56"/>
                    <a:pt x="12" y="52"/>
                    <a:pt x="24" y="51"/>
                  </a:cubicBezTo>
                  <a:cubicBezTo>
                    <a:pt x="29" y="48"/>
                    <a:pt x="33" y="45"/>
                    <a:pt x="38" y="43"/>
                  </a:cubicBezTo>
                  <a:cubicBezTo>
                    <a:pt x="47" y="48"/>
                    <a:pt x="48" y="43"/>
                    <a:pt x="47" y="34"/>
                  </a:cubicBezTo>
                  <a:cubicBezTo>
                    <a:pt x="49" y="22"/>
                    <a:pt x="54" y="28"/>
                    <a:pt x="51" y="16"/>
                  </a:cubicBezTo>
                  <a:cubicBezTo>
                    <a:pt x="50" y="7"/>
                    <a:pt x="52" y="0"/>
                    <a:pt x="42" y="3"/>
                  </a:cubicBezTo>
                  <a:cubicBezTo>
                    <a:pt x="40" y="16"/>
                    <a:pt x="38" y="12"/>
                    <a:pt x="29" y="18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5" name="Freeform 23"/>
            <p:cNvSpPr>
              <a:spLocks/>
            </p:cNvSpPr>
            <p:nvPr/>
          </p:nvSpPr>
          <p:spPr bwMode="ltGray">
            <a:xfrm>
              <a:off x="1504" y="2513"/>
              <a:ext cx="49" cy="89"/>
            </a:xfrm>
            <a:custGeom>
              <a:avLst/>
              <a:gdLst/>
              <a:ahLst/>
              <a:cxnLst>
                <a:cxn ang="0">
                  <a:pos x="8" y="74"/>
                </a:cxn>
                <a:cxn ang="0">
                  <a:pos x="4" y="63"/>
                </a:cxn>
                <a:cxn ang="0">
                  <a:pos x="22" y="44"/>
                </a:cxn>
                <a:cxn ang="0">
                  <a:pos x="20" y="6"/>
                </a:cxn>
                <a:cxn ang="0">
                  <a:pos x="34" y="5"/>
                </a:cxn>
                <a:cxn ang="0">
                  <a:pos x="31" y="17"/>
                </a:cxn>
                <a:cxn ang="0">
                  <a:pos x="31" y="30"/>
                </a:cxn>
                <a:cxn ang="0">
                  <a:pos x="44" y="50"/>
                </a:cxn>
                <a:cxn ang="0">
                  <a:pos x="26" y="72"/>
                </a:cxn>
                <a:cxn ang="0">
                  <a:pos x="22" y="86"/>
                </a:cxn>
                <a:cxn ang="0">
                  <a:pos x="5" y="89"/>
                </a:cxn>
                <a:cxn ang="0">
                  <a:pos x="8" y="74"/>
                </a:cxn>
              </a:cxnLst>
              <a:rect l="0" t="0" r="r" b="b"/>
              <a:pathLst>
                <a:path w="49" h="89">
                  <a:moveTo>
                    <a:pt x="8" y="74"/>
                  </a:moveTo>
                  <a:cubicBezTo>
                    <a:pt x="2" y="71"/>
                    <a:pt x="1" y="69"/>
                    <a:pt x="4" y="63"/>
                  </a:cubicBezTo>
                  <a:cubicBezTo>
                    <a:pt x="6" y="53"/>
                    <a:pt x="13" y="49"/>
                    <a:pt x="22" y="44"/>
                  </a:cubicBezTo>
                  <a:cubicBezTo>
                    <a:pt x="28" y="35"/>
                    <a:pt x="24" y="17"/>
                    <a:pt x="20" y="6"/>
                  </a:cubicBezTo>
                  <a:cubicBezTo>
                    <a:pt x="25" y="0"/>
                    <a:pt x="28" y="2"/>
                    <a:pt x="34" y="5"/>
                  </a:cubicBezTo>
                  <a:cubicBezTo>
                    <a:pt x="38" y="11"/>
                    <a:pt x="37" y="13"/>
                    <a:pt x="31" y="17"/>
                  </a:cubicBezTo>
                  <a:cubicBezTo>
                    <a:pt x="28" y="23"/>
                    <a:pt x="27" y="25"/>
                    <a:pt x="31" y="30"/>
                  </a:cubicBezTo>
                  <a:cubicBezTo>
                    <a:pt x="27" y="43"/>
                    <a:pt x="36" y="44"/>
                    <a:pt x="44" y="50"/>
                  </a:cubicBezTo>
                  <a:cubicBezTo>
                    <a:pt x="49" y="61"/>
                    <a:pt x="34" y="67"/>
                    <a:pt x="26" y="72"/>
                  </a:cubicBezTo>
                  <a:cubicBezTo>
                    <a:pt x="29" y="82"/>
                    <a:pt x="24" y="77"/>
                    <a:pt x="22" y="86"/>
                  </a:cubicBezTo>
                  <a:cubicBezTo>
                    <a:pt x="13" y="84"/>
                    <a:pt x="13" y="84"/>
                    <a:pt x="5" y="89"/>
                  </a:cubicBezTo>
                  <a:cubicBezTo>
                    <a:pt x="0" y="80"/>
                    <a:pt x="8" y="84"/>
                    <a:pt x="8" y="74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6" name="Freeform 24"/>
            <p:cNvSpPr>
              <a:spLocks/>
            </p:cNvSpPr>
            <p:nvPr/>
          </p:nvSpPr>
          <p:spPr bwMode="ltGray">
            <a:xfrm>
              <a:off x="1674" y="3005"/>
              <a:ext cx="54" cy="48"/>
            </a:xfrm>
            <a:custGeom>
              <a:avLst/>
              <a:gdLst/>
              <a:ahLst/>
              <a:cxnLst>
                <a:cxn ang="0">
                  <a:pos x="15" y="11"/>
                </a:cxn>
                <a:cxn ang="0">
                  <a:pos x="27" y="0"/>
                </a:cxn>
                <a:cxn ang="0">
                  <a:pos x="41" y="14"/>
                </a:cxn>
                <a:cxn ang="0">
                  <a:pos x="51" y="20"/>
                </a:cxn>
                <a:cxn ang="0">
                  <a:pos x="44" y="35"/>
                </a:cxn>
                <a:cxn ang="0">
                  <a:pos x="30" y="48"/>
                </a:cxn>
                <a:cxn ang="0">
                  <a:pos x="0" y="29"/>
                </a:cxn>
                <a:cxn ang="0">
                  <a:pos x="2" y="17"/>
                </a:cxn>
                <a:cxn ang="0">
                  <a:pos x="15" y="11"/>
                </a:cxn>
              </a:cxnLst>
              <a:rect l="0" t="0" r="r" b="b"/>
              <a:pathLst>
                <a:path w="54" h="48">
                  <a:moveTo>
                    <a:pt x="15" y="11"/>
                  </a:moveTo>
                  <a:cubicBezTo>
                    <a:pt x="19" y="7"/>
                    <a:pt x="22" y="3"/>
                    <a:pt x="27" y="0"/>
                  </a:cubicBezTo>
                  <a:cubicBezTo>
                    <a:pt x="36" y="4"/>
                    <a:pt x="35" y="8"/>
                    <a:pt x="41" y="14"/>
                  </a:cubicBezTo>
                  <a:cubicBezTo>
                    <a:pt x="44" y="17"/>
                    <a:pt x="48" y="18"/>
                    <a:pt x="51" y="20"/>
                  </a:cubicBezTo>
                  <a:cubicBezTo>
                    <a:pt x="54" y="27"/>
                    <a:pt x="50" y="32"/>
                    <a:pt x="44" y="35"/>
                  </a:cubicBezTo>
                  <a:cubicBezTo>
                    <a:pt x="39" y="42"/>
                    <a:pt x="39" y="46"/>
                    <a:pt x="30" y="48"/>
                  </a:cubicBezTo>
                  <a:cubicBezTo>
                    <a:pt x="15" y="47"/>
                    <a:pt x="11" y="38"/>
                    <a:pt x="0" y="29"/>
                  </a:cubicBezTo>
                  <a:cubicBezTo>
                    <a:pt x="1" y="25"/>
                    <a:pt x="0" y="21"/>
                    <a:pt x="2" y="17"/>
                  </a:cubicBezTo>
                  <a:cubicBezTo>
                    <a:pt x="3" y="14"/>
                    <a:pt x="15" y="8"/>
                    <a:pt x="15" y="11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7" name="Freeform 25"/>
            <p:cNvSpPr>
              <a:spLocks/>
            </p:cNvSpPr>
            <p:nvPr/>
          </p:nvSpPr>
          <p:spPr bwMode="ltGray">
            <a:xfrm>
              <a:off x="1752" y="2947"/>
              <a:ext cx="41" cy="85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8" y="55"/>
                </a:cxn>
                <a:cxn ang="0">
                  <a:pos x="26" y="10"/>
                </a:cxn>
                <a:cxn ang="0">
                  <a:pos x="38" y="1"/>
                </a:cxn>
                <a:cxn ang="0">
                  <a:pos x="38" y="21"/>
                </a:cxn>
                <a:cxn ang="0">
                  <a:pos x="24" y="52"/>
                </a:cxn>
                <a:cxn ang="0">
                  <a:pos x="11" y="85"/>
                </a:cxn>
                <a:cxn ang="0">
                  <a:pos x="0" y="78"/>
                </a:cxn>
              </a:cxnLst>
              <a:rect l="0" t="0" r="r" b="b"/>
              <a:pathLst>
                <a:path w="41" h="85">
                  <a:moveTo>
                    <a:pt x="0" y="78"/>
                  </a:moveTo>
                  <a:cubicBezTo>
                    <a:pt x="2" y="64"/>
                    <a:pt x="2" y="65"/>
                    <a:pt x="8" y="55"/>
                  </a:cubicBezTo>
                  <a:cubicBezTo>
                    <a:pt x="4" y="28"/>
                    <a:pt x="14" y="30"/>
                    <a:pt x="26" y="10"/>
                  </a:cubicBezTo>
                  <a:cubicBezTo>
                    <a:pt x="28" y="0"/>
                    <a:pt x="28" y="0"/>
                    <a:pt x="38" y="1"/>
                  </a:cubicBezTo>
                  <a:cubicBezTo>
                    <a:pt x="40" y="10"/>
                    <a:pt x="40" y="12"/>
                    <a:pt x="38" y="21"/>
                  </a:cubicBezTo>
                  <a:cubicBezTo>
                    <a:pt x="41" y="37"/>
                    <a:pt x="35" y="43"/>
                    <a:pt x="24" y="52"/>
                  </a:cubicBezTo>
                  <a:cubicBezTo>
                    <a:pt x="18" y="63"/>
                    <a:pt x="21" y="78"/>
                    <a:pt x="11" y="85"/>
                  </a:cubicBezTo>
                  <a:cubicBezTo>
                    <a:pt x="3" y="84"/>
                    <a:pt x="0" y="73"/>
                    <a:pt x="0" y="78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8" name="Freeform 26"/>
            <p:cNvSpPr>
              <a:spLocks/>
            </p:cNvSpPr>
            <p:nvPr/>
          </p:nvSpPr>
          <p:spPr bwMode="ltGray">
            <a:xfrm>
              <a:off x="450" y="3925"/>
              <a:ext cx="32" cy="27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17" y="0"/>
                </a:cxn>
                <a:cxn ang="0">
                  <a:pos x="32" y="9"/>
                </a:cxn>
                <a:cxn ang="0">
                  <a:pos x="26" y="27"/>
                </a:cxn>
                <a:cxn ang="0">
                  <a:pos x="3" y="15"/>
                </a:cxn>
                <a:cxn ang="0">
                  <a:pos x="5" y="13"/>
                </a:cxn>
              </a:cxnLst>
              <a:rect l="0" t="0" r="r" b="b"/>
              <a:pathLst>
                <a:path w="32" h="27">
                  <a:moveTo>
                    <a:pt x="5" y="13"/>
                  </a:moveTo>
                  <a:cubicBezTo>
                    <a:pt x="0" y="3"/>
                    <a:pt x="9" y="1"/>
                    <a:pt x="17" y="0"/>
                  </a:cubicBezTo>
                  <a:cubicBezTo>
                    <a:pt x="25" y="1"/>
                    <a:pt x="28" y="2"/>
                    <a:pt x="32" y="9"/>
                  </a:cubicBezTo>
                  <a:cubicBezTo>
                    <a:pt x="29" y="15"/>
                    <a:pt x="30" y="21"/>
                    <a:pt x="26" y="27"/>
                  </a:cubicBezTo>
                  <a:cubicBezTo>
                    <a:pt x="11" y="24"/>
                    <a:pt x="11" y="25"/>
                    <a:pt x="3" y="15"/>
                  </a:cubicBezTo>
                  <a:cubicBezTo>
                    <a:pt x="5" y="9"/>
                    <a:pt x="5" y="8"/>
                    <a:pt x="5" y="1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39" name="Freeform 27"/>
            <p:cNvSpPr>
              <a:spLocks/>
            </p:cNvSpPr>
            <p:nvPr/>
          </p:nvSpPr>
          <p:spPr bwMode="ltGray">
            <a:xfrm>
              <a:off x="572" y="3947"/>
              <a:ext cx="54" cy="51"/>
            </a:xfrm>
            <a:custGeom>
              <a:avLst/>
              <a:gdLst/>
              <a:ahLst/>
              <a:cxnLst>
                <a:cxn ang="0">
                  <a:pos x="4" y="23"/>
                </a:cxn>
                <a:cxn ang="0">
                  <a:pos x="15" y="11"/>
                </a:cxn>
                <a:cxn ang="0">
                  <a:pos x="28" y="2"/>
                </a:cxn>
                <a:cxn ang="0">
                  <a:pos x="45" y="12"/>
                </a:cxn>
                <a:cxn ang="0">
                  <a:pos x="54" y="24"/>
                </a:cxn>
                <a:cxn ang="0">
                  <a:pos x="45" y="35"/>
                </a:cxn>
                <a:cxn ang="0">
                  <a:pos x="31" y="51"/>
                </a:cxn>
                <a:cxn ang="0">
                  <a:pos x="7" y="38"/>
                </a:cxn>
                <a:cxn ang="0">
                  <a:pos x="0" y="24"/>
                </a:cxn>
                <a:cxn ang="0">
                  <a:pos x="4" y="23"/>
                </a:cxn>
              </a:cxnLst>
              <a:rect l="0" t="0" r="r" b="b"/>
              <a:pathLst>
                <a:path w="54" h="51">
                  <a:moveTo>
                    <a:pt x="4" y="23"/>
                  </a:moveTo>
                  <a:cubicBezTo>
                    <a:pt x="10" y="20"/>
                    <a:pt x="11" y="16"/>
                    <a:pt x="15" y="11"/>
                  </a:cubicBezTo>
                  <a:cubicBezTo>
                    <a:pt x="17" y="0"/>
                    <a:pt x="17" y="0"/>
                    <a:pt x="28" y="2"/>
                  </a:cubicBezTo>
                  <a:cubicBezTo>
                    <a:pt x="32" y="8"/>
                    <a:pt x="38" y="11"/>
                    <a:pt x="45" y="12"/>
                  </a:cubicBezTo>
                  <a:cubicBezTo>
                    <a:pt x="50" y="15"/>
                    <a:pt x="51" y="19"/>
                    <a:pt x="54" y="24"/>
                  </a:cubicBezTo>
                  <a:cubicBezTo>
                    <a:pt x="52" y="30"/>
                    <a:pt x="50" y="32"/>
                    <a:pt x="45" y="35"/>
                  </a:cubicBezTo>
                  <a:cubicBezTo>
                    <a:pt x="40" y="42"/>
                    <a:pt x="41" y="49"/>
                    <a:pt x="31" y="51"/>
                  </a:cubicBezTo>
                  <a:cubicBezTo>
                    <a:pt x="22" y="46"/>
                    <a:pt x="18" y="40"/>
                    <a:pt x="7" y="38"/>
                  </a:cubicBezTo>
                  <a:cubicBezTo>
                    <a:pt x="3" y="33"/>
                    <a:pt x="1" y="30"/>
                    <a:pt x="0" y="24"/>
                  </a:cubicBezTo>
                  <a:cubicBezTo>
                    <a:pt x="5" y="21"/>
                    <a:pt x="4" y="19"/>
                    <a:pt x="4" y="2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40" name="Freeform 28"/>
            <p:cNvSpPr>
              <a:spLocks/>
            </p:cNvSpPr>
            <p:nvPr/>
          </p:nvSpPr>
          <p:spPr bwMode="ltGray">
            <a:xfrm>
              <a:off x="638" y="3929"/>
              <a:ext cx="58" cy="54"/>
            </a:xfrm>
            <a:custGeom>
              <a:avLst/>
              <a:gdLst/>
              <a:ahLst/>
              <a:cxnLst>
                <a:cxn ang="0">
                  <a:pos x="3" y="35"/>
                </a:cxn>
                <a:cxn ang="0">
                  <a:pos x="13" y="29"/>
                </a:cxn>
                <a:cxn ang="0">
                  <a:pos x="36" y="14"/>
                </a:cxn>
                <a:cxn ang="0">
                  <a:pos x="52" y="0"/>
                </a:cxn>
                <a:cxn ang="0">
                  <a:pos x="40" y="24"/>
                </a:cxn>
                <a:cxn ang="0">
                  <a:pos x="42" y="44"/>
                </a:cxn>
                <a:cxn ang="0">
                  <a:pos x="25" y="54"/>
                </a:cxn>
                <a:cxn ang="0">
                  <a:pos x="7" y="53"/>
                </a:cxn>
                <a:cxn ang="0">
                  <a:pos x="3" y="35"/>
                </a:cxn>
              </a:cxnLst>
              <a:rect l="0" t="0" r="r" b="b"/>
              <a:pathLst>
                <a:path w="58" h="54">
                  <a:moveTo>
                    <a:pt x="3" y="35"/>
                  </a:moveTo>
                  <a:cubicBezTo>
                    <a:pt x="4" y="28"/>
                    <a:pt x="7" y="24"/>
                    <a:pt x="13" y="29"/>
                  </a:cubicBezTo>
                  <a:cubicBezTo>
                    <a:pt x="22" y="25"/>
                    <a:pt x="26" y="16"/>
                    <a:pt x="36" y="14"/>
                  </a:cubicBezTo>
                  <a:cubicBezTo>
                    <a:pt x="42" y="11"/>
                    <a:pt x="46" y="4"/>
                    <a:pt x="52" y="0"/>
                  </a:cubicBezTo>
                  <a:cubicBezTo>
                    <a:pt x="58" y="10"/>
                    <a:pt x="48" y="19"/>
                    <a:pt x="40" y="24"/>
                  </a:cubicBezTo>
                  <a:cubicBezTo>
                    <a:pt x="35" y="32"/>
                    <a:pt x="38" y="36"/>
                    <a:pt x="42" y="44"/>
                  </a:cubicBezTo>
                  <a:cubicBezTo>
                    <a:pt x="38" y="51"/>
                    <a:pt x="33" y="53"/>
                    <a:pt x="25" y="54"/>
                  </a:cubicBezTo>
                  <a:cubicBezTo>
                    <a:pt x="18" y="53"/>
                    <a:pt x="13" y="54"/>
                    <a:pt x="7" y="53"/>
                  </a:cubicBezTo>
                  <a:cubicBezTo>
                    <a:pt x="5" y="49"/>
                    <a:pt x="0" y="35"/>
                    <a:pt x="3" y="3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41" name="Freeform 29"/>
            <p:cNvSpPr>
              <a:spLocks/>
            </p:cNvSpPr>
            <p:nvPr/>
          </p:nvSpPr>
          <p:spPr bwMode="ltGray">
            <a:xfrm>
              <a:off x="830" y="3903"/>
              <a:ext cx="48" cy="41"/>
            </a:xfrm>
            <a:custGeom>
              <a:avLst/>
              <a:gdLst/>
              <a:ahLst/>
              <a:cxnLst>
                <a:cxn ang="0">
                  <a:pos x="1" y="22"/>
                </a:cxn>
                <a:cxn ang="0">
                  <a:pos x="15" y="4"/>
                </a:cxn>
                <a:cxn ang="0">
                  <a:pos x="42" y="23"/>
                </a:cxn>
                <a:cxn ang="0">
                  <a:pos x="31" y="41"/>
                </a:cxn>
                <a:cxn ang="0">
                  <a:pos x="1" y="34"/>
                </a:cxn>
                <a:cxn ang="0">
                  <a:pos x="1" y="22"/>
                </a:cxn>
              </a:cxnLst>
              <a:rect l="0" t="0" r="r" b="b"/>
              <a:pathLst>
                <a:path w="48" h="41">
                  <a:moveTo>
                    <a:pt x="1" y="22"/>
                  </a:moveTo>
                  <a:cubicBezTo>
                    <a:pt x="3" y="6"/>
                    <a:pt x="0" y="0"/>
                    <a:pt x="15" y="4"/>
                  </a:cubicBezTo>
                  <a:cubicBezTo>
                    <a:pt x="26" y="15"/>
                    <a:pt x="25" y="21"/>
                    <a:pt x="42" y="23"/>
                  </a:cubicBezTo>
                  <a:cubicBezTo>
                    <a:pt x="48" y="33"/>
                    <a:pt x="41" y="39"/>
                    <a:pt x="31" y="41"/>
                  </a:cubicBezTo>
                  <a:cubicBezTo>
                    <a:pt x="20" y="40"/>
                    <a:pt x="10" y="41"/>
                    <a:pt x="1" y="34"/>
                  </a:cubicBezTo>
                  <a:cubicBezTo>
                    <a:pt x="1" y="32"/>
                    <a:pt x="1" y="14"/>
                    <a:pt x="1" y="2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42" name="Freeform 30"/>
            <p:cNvSpPr>
              <a:spLocks/>
            </p:cNvSpPr>
            <p:nvPr/>
          </p:nvSpPr>
          <p:spPr bwMode="ltGray">
            <a:xfrm>
              <a:off x="1214" y="3602"/>
              <a:ext cx="142" cy="138"/>
            </a:xfrm>
            <a:custGeom>
              <a:avLst/>
              <a:gdLst/>
              <a:ahLst/>
              <a:cxnLst>
                <a:cxn ang="0">
                  <a:pos x="57" y="48"/>
                </a:cxn>
                <a:cxn ang="0">
                  <a:pos x="69" y="21"/>
                </a:cxn>
                <a:cxn ang="0">
                  <a:pos x="88" y="32"/>
                </a:cxn>
                <a:cxn ang="0">
                  <a:pos x="99" y="29"/>
                </a:cxn>
                <a:cxn ang="0">
                  <a:pos x="114" y="15"/>
                </a:cxn>
                <a:cxn ang="0">
                  <a:pos x="123" y="0"/>
                </a:cxn>
                <a:cxn ang="0">
                  <a:pos x="139" y="9"/>
                </a:cxn>
                <a:cxn ang="0">
                  <a:pos x="142" y="23"/>
                </a:cxn>
                <a:cxn ang="0">
                  <a:pos x="109" y="48"/>
                </a:cxn>
                <a:cxn ang="0">
                  <a:pos x="87" y="63"/>
                </a:cxn>
                <a:cxn ang="0">
                  <a:pos x="66" y="74"/>
                </a:cxn>
                <a:cxn ang="0">
                  <a:pos x="69" y="95"/>
                </a:cxn>
                <a:cxn ang="0">
                  <a:pos x="58" y="107"/>
                </a:cxn>
                <a:cxn ang="0">
                  <a:pos x="46" y="102"/>
                </a:cxn>
                <a:cxn ang="0">
                  <a:pos x="27" y="123"/>
                </a:cxn>
                <a:cxn ang="0">
                  <a:pos x="13" y="131"/>
                </a:cxn>
                <a:cxn ang="0">
                  <a:pos x="1" y="122"/>
                </a:cxn>
                <a:cxn ang="0">
                  <a:pos x="18" y="98"/>
                </a:cxn>
                <a:cxn ang="0">
                  <a:pos x="36" y="63"/>
                </a:cxn>
                <a:cxn ang="0">
                  <a:pos x="54" y="65"/>
                </a:cxn>
                <a:cxn ang="0">
                  <a:pos x="57" y="48"/>
                </a:cxn>
              </a:cxnLst>
              <a:rect l="0" t="0" r="r" b="b"/>
              <a:pathLst>
                <a:path w="142" h="138">
                  <a:moveTo>
                    <a:pt x="57" y="48"/>
                  </a:moveTo>
                  <a:cubicBezTo>
                    <a:pt x="45" y="31"/>
                    <a:pt x="55" y="26"/>
                    <a:pt x="69" y="21"/>
                  </a:cubicBezTo>
                  <a:cubicBezTo>
                    <a:pt x="81" y="23"/>
                    <a:pt x="82" y="22"/>
                    <a:pt x="88" y="32"/>
                  </a:cubicBezTo>
                  <a:cubicBezTo>
                    <a:pt x="92" y="31"/>
                    <a:pt x="96" y="31"/>
                    <a:pt x="99" y="29"/>
                  </a:cubicBezTo>
                  <a:cubicBezTo>
                    <a:pt x="105" y="25"/>
                    <a:pt x="106" y="18"/>
                    <a:pt x="114" y="15"/>
                  </a:cubicBezTo>
                  <a:cubicBezTo>
                    <a:pt x="117" y="8"/>
                    <a:pt x="116" y="3"/>
                    <a:pt x="123" y="0"/>
                  </a:cubicBezTo>
                  <a:cubicBezTo>
                    <a:pt x="130" y="2"/>
                    <a:pt x="134" y="4"/>
                    <a:pt x="139" y="9"/>
                  </a:cubicBezTo>
                  <a:cubicBezTo>
                    <a:pt x="138" y="16"/>
                    <a:pt x="141" y="17"/>
                    <a:pt x="142" y="23"/>
                  </a:cubicBezTo>
                  <a:cubicBezTo>
                    <a:pt x="135" y="32"/>
                    <a:pt x="119" y="42"/>
                    <a:pt x="109" y="48"/>
                  </a:cubicBezTo>
                  <a:cubicBezTo>
                    <a:pt x="102" y="57"/>
                    <a:pt x="98" y="61"/>
                    <a:pt x="87" y="63"/>
                  </a:cubicBezTo>
                  <a:cubicBezTo>
                    <a:pt x="80" y="67"/>
                    <a:pt x="74" y="72"/>
                    <a:pt x="66" y="74"/>
                  </a:cubicBezTo>
                  <a:cubicBezTo>
                    <a:pt x="60" y="82"/>
                    <a:pt x="66" y="87"/>
                    <a:pt x="69" y="95"/>
                  </a:cubicBezTo>
                  <a:cubicBezTo>
                    <a:pt x="65" y="100"/>
                    <a:pt x="61" y="102"/>
                    <a:pt x="58" y="107"/>
                  </a:cubicBezTo>
                  <a:cubicBezTo>
                    <a:pt x="54" y="106"/>
                    <a:pt x="50" y="102"/>
                    <a:pt x="46" y="102"/>
                  </a:cubicBezTo>
                  <a:cubicBezTo>
                    <a:pt x="39" y="102"/>
                    <a:pt x="31" y="118"/>
                    <a:pt x="27" y="123"/>
                  </a:cubicBezTo>
                  <a:cubicBezTo>
                    <a:pt x="24" y="133"/>
                    <a:pt x="23" y="133"/>
                    <a:pt x="13" y="131"/>
                  </a:cubicBezTo>
                  <a:cubicBezTo>
                    <a:pt x="4" y="138"/>
                    <a:pt x="4" y="129"/>
                    <a:pt x="1" y="122"/>
                  </a:cubicBezTo>
                  <a:cubicBezTo>
                    <a:pt x="4" y="107"/>
                    <a:pt x="0" y="101"/>
                    <a:pt x="18" y="98"/>
                  </a:cubicBezTo>
                  <a:cubicBezTo>
                    <a:pt x="33" y="91"/>
                    <a:pt x="19" y="70"/>
                    <a:pt x="36" y="63"/>
                  </a:cubicBezTo>
                  <a:cubicBezTo>
                    <a:pt x="43" y="65"/>
                    <a:pt x="47" y="66"/>
                    <a:pt x="54" y="65"/>
                  </a:cubicBezTo>
                  <a:cubicBezTo>
                    <a:pt x="60" y="57"/>
                    <a:pt x="60" y="57"/>
                    <a:pt x="57" y="48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43" name="Freeform 31"/>
            <p:cNvSpPr>
              <a:spLocks/>
            </p:cNvSpPr>
            <p:nvPr/>
          </p:nvSpPr>
          <p:spPr bwMode="ltGray">
            <a:xfrm>
              <a:off x="1476" y="3342"/>
              <a:ext cx="87" cy="74"/>
            </a:xfrm>
            <a:custGeom>
              <a:avLst/>
              <a:gdLst/>
              <a:ahLst/>
              <a:cxnLst>
                <a:cxn ang="0">
                  <a:pos x="8" y="38"/>
                </a:cxn>
                <a:cxn ang="0">
                  <a:pos x="32" y="25"/>
                </a:cxn>
                <a:cxn ang="0">
                  <a:pos x="47" y="19"/>
                </a:cxn>
                <a:cxn ang="0">
                  <a:pos x="65" y="7"/>
                </a:cxn>
                <a:cxn ang="0">
                  <a:pos x="78" y="7"/>
                </a:cxn>
                <a:cxn ang="0">
                  <a:pos x="44" y="46"/>
                </a:cxn>
                <a:cxn ang="0">
                  <a:pos x="29" y="74"/>
                </a:cxn>
                <a:cxn ang="0">
                  <a:pos x="15" y="67"/>
                </a:cxn>
                <a:cxn ang="0">
                  <a:pos x="11" y="53"/>
                </a:cxn>
                <a:cxn ang="0">
                  <a:pos x="8" y="38"/>
                </a:cxn>
              </a:cxnLst>
              <a:rect l="0" t="0" r="r" b="b"/>
              <a:pathLst>
                <a:path w="87" h="74">
                  <a:moveTo>
                    <a:pt x="8" y="38"/>
                  </a:moveTo>
                  <a:cubicBezTo>
                    <a:pt x="10" y="27"/>
                    <a:pt x="22" y="27"/>
                    <a:pt x="32" y="25"/>
                  </a:cubicBezTo>
                  <a:cubicBezTo>
                    <a:pt x="37" y="22"/>
                    <a:pt x="41" y="20"/>
                    <a:pt x="47" y="19"/>
                  </a:cubicBezTo>
                  <a:cubicBezTo>
                    <a:pt x="52" y="11"/>
                    <a:pt x="56" y="9"/>
                    <a:pt x="65" y="7"/>
                  </a:cubicBezTo>
                  <a:cubicBezTo>
                    <a:pt x="70" y="0"/>
                    <a:pt x="72" y="2"/>
                    <a:pt x="78" y="7"/>
                  </a:cubicBezTo>
                  <a:cubicBezTo>
                    <a:pt x="87" y="25"/>
                    <a:pt x="57" y="39"/>
                    <a:pt x="44" y="46"/>
                  </a:cubicBezTo>
                  <a:cubicBezTo>
                    <a:pt x="35" y="64"/>
                    <a:pt x="46" y="61"/>
                    <a:pt x="29" y="74"/>
                  </a:cubicBezTo>
                  <a:cubicBezTo>
                    <a:pt x="23" y="73"/>
                    <a:pt x="20" y="70"/>
                    <a:pt x="15" y="67"/>
                  </a:cubicBezTo>
                  <a:cubicBezTo>
                    <a:pt x="10" y="61"/>
                    <a:pt x="8" y="60"/>
                    <a:pt x="11" y="53"/>
                  </a:cubicBezTo>
                  <a:cubicBezTo>
                    <a:pt x="10" y="50"/>
                    <a:pt x="0" y="38"/>
                    <a:pt x="8" y="38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44" name="Freeform 32"/>
            <p:cNvSpPr>
              <a:spLocks/>
            </p:cNvSpPr>
            <p:nvPr/>
          </p:nvSpPr>
          <p:spPr bwMode="ltGray">
            <a:xfrm>
              <a:off x="1430" y="3436"/>
              <a:ext cx="37" cy="60"/>
            </a:xfrm>
            <a:custGeom>
              <a:avLst/>
              <a:gdLst/>
              <a:ahLst/>
              <a:cxnLst>
                <a:cxn ang="0">
                  <a:pos x="1" y="25"/>
                </a:cxn>
                <a:cxn ang="0">
                  <a:pos x="15" y="0"/>
                </a:cxn>
                <a:cxn ang="0">
                  <a:pos x="27" y="10"/>
                </a:cxn>
                <a:cxn ang="0">
                  <a:pos x="28" y="25"/>
                </a:cxn>
                <a:cxn ang="0">
                  <a:pos x="34" y="33"/>
                </a:cxn>
                <a:cxn ang="0">
                  <a:pos x="10" y="60"/>
                </a:cxn>
                <a:cxn ang="0">
                  <a:pos x="1" y="45"/>
                </a:cxn>
                <a:cxn ang="0">
                  <a:pos x="1" y="25"/>
                </a:cxn>
              </a:cxnLst>
              <a:rect l="0" t="0" r="r" b="b"/>
              <a:pathLst>
                <a:path w="37" h="60">
                  <a:moveTo>
                    <a:pt x="1" y="25"/>
                  </a:moveTo>
                  <a:cubicBezTo>
                    <a:pt x="3" y="9"/>
                    <a:pt x="3" y="7"/>
                    <a:pt x="15" y="0"/>
                  </a:cubicBezTo>
                  <a:cubicBezTo>
                    <a:pt x="22" y="1"/>
                    <a:pt x="24" y="3"/>
                    <a:pt x="27" y="10"/>
                  </a:cubicBezTo>
                  <a:cubicBezTo>
                    <a:pt x="28" y="17"/>
                    <a:pt x="30" y="18"/>
                    <a:pt x="28" y="25"/>
                  </a:cubicBezTo>
                  <a:cubicBezTo>
                    <a:pt x="29" y="28"/>
                    <a:pt x="33" y="30"/>
                    <a:pt x="34" y="33"/>
                  </a:cubicBezTo>
                  <a:cubicBezTo>
                    <a:pt x="37" y="48"/>
                    <a:pt x="20" y="55"/>
                    <a:pt x="10" y="60"/>
                  </a:cubicBezTo>
                  <a:cubicBezTo>
                    <a:pt x="3" y="57"/>
                    <a:pt x="4" y="51"/>
                    <a:pt x="1" y="45"/>
                  </a:cubicBezTo>
                  <a:cubicBezTo>
                    <a:pt x="0" y="38"/>
                    <a:pt x="1" y="25"/>
                    <a:pt x="1" y="2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45" name="Freeform 33"/>
            <p:cNvSpPr>
              <a:spLocks/>
            </p:cNvSpPr>
            <p:nvPr/>
          </p:nvSpPr>
          <p:spPr bwMode="ltGray">
            <a:xfrm>
              <a:off x="1367" y="3520"/>
              <a:ext cx="43" cy="21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28" y="0"/>
                </a:cxn>
                <a:cxn ang="0">
                  <a:pos x="33" y="13"/>
                </a:cxn>
                <a:cxn ang="0">
                  <a:pos x="16" y="21"/>
                </a:cxn>
                <a:cxn ang="0">
                  <a:pos x="12" y="6"/>
                </a:cxn>
                <a:cxn ang="0">
                  <a:pos x="12" y="10"/>
                </a:cxn>
              </a:cxnLst>
              <a:rect l="0" t="0" r="r" b="b"/>
              <a:pathLst>
                <a:path w="43" h="21">
                  <a:moveTo>
                    <a:pt x="12" y="10"/>
                  </a:moveTo>
                  <a:cubicBezTo>
                    <a:pt x="14" y="0"/>
                    <a:pt x="18" y="1"/>
                    <a:pt x="28" y="0"/>
                  </a:cubicBezTo>
                  <a:cubicBezTo>
                    <a:pt x="39" y="1"/>
                    <a:pt x="43" y="6"/>
                    <a:pt x="33" y="13"/>
                  </a:cubicBezTo>
                  <a:cubicBezTo>
                    <a:pt x="29" y="20"/>
                    <a:pt x="24" y="19"/>
                    <a:pt x="16" y="21"/>
                  </a:cubicBezTo>
                  <a:cubicBezTo>
                    <a:pt x="0" y="17"/>
                    <a:pt x="11" y="6"/>
                    <a:pt x="12" y="6"/>
                  </a:cubicBezTo>
                  <a:cubicBezTo>
                    <a:pt x="13" y="6"/>
                    <a:pt x="12" y="9"/>
                    <a:pt x="12" y="10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46" name="Freeform 34"/>
            <p:cNvSpPr>
              <a:spLocks/>
            </p:cNvSpPr>
            <p:nvPr/>
          </p:nvSpPr>
          <p:spPr bwMode="ltGray">
            <a:xfrm>
              <a:off x="1786" y="1127"/>
              <a:ext cx="1520" cy="1402"/>
            </a:xfrm>
            <a:custGeom>
              <a:avLst/>
              <a:gdLst/>
              <a:ahLst/>
              <a:cxnLst>
                <a:cxn ang="0">
                  <a:pos x="1254" y="328"/>
                </a:cxn>
                <a:cxn ang="0">
                  <a:pos x="1204" y="272"/>
                </a:cxn>
                <a:cxn ang="0">
                  <a:pos x="1228" y="174"/>
                </a:cxn>
                <a:cxn ang="0">
                  <a:pos x="1272" y="108"/>
                </a:cxn>
                <a:cxn ang="0">
                  <a:pos x="1308" y="56"/>
                </a:cxn>
                <a:cxn ang="0">
                  <a:pos x="1350" y="92"/>
                </a:cxn>
                <a:cxn ang="0">
                  <a:pos x="1394" y="48"/>
                </a:cxn>
                <a:cxn ang="0">
                  <a:pos x="1344" y="30"/>
                </a:cxn>
                <a:cxn ang="0">
                  <a:pos x="1418" y="104"/>
                </a:cxn>
                <a:cxn ang="0">
                  <a:pos x="1490" y="246"/>
                </a:cxn>
                <a:cxn ang="0">
                  <a:pos x="1510" y="392"/>
                </a:cxn>
                <a:cxn ang="0">
                  <a:pos x="1451" y="555"/>
                </a:cxn>
                <a:cxn ang="0">
                  <a:pos x="1400" y="684"/>
                </a:cxn>
                <a:cxn ang="0">
                  <a:pos x="1352" y="891"/>
                </a:cxn>
                <a:cxn ang="0">
                  <a:pos x="1334" y="1038"/>
                </a:cxn>
                <a:cxn ang="0">
                  <a:pos x="1265" y="1050"/>
                </a:cxn>
                <a:cxn ang="0">
                  <a:pos x="1235" y="1056"/>
                </a:cxn>
                <a:cxn ang="0">
                  <a:pos x="1139" y="1173"/>
                </a:cxn>
                <a:cxn ang="0">
                  <a:pos x="1085" y="1104"/>
                </a:cxn>
                <a:cxn ang="0">
                  <a:pos x="998" y="1200"/>
                </a:cxn>
                <a:cxn ang="0">
                  <a:pos x="914" y="1194"/>
                </a:cxn>
                <a:cxn ang="0">
                  <a:pos x="848" y="1188"/>
                </a:cxn>
                <a:cxn ang="0">
                  <a:pos x="809" y="1149"/>
                </a:cxn>
                <a:cxn ang="0">
                  <a:pos x="791" y="1278"/>
                </a:cxn>
                <a:cxn ang="0">
                  <a:pos x="690" y="1402"/>
                </a:cxn>
                <a:cxn ang="0">
                  <a:pos x="596" y="1317"/>
                </a:cxn>
                <a:cxn ang="0">
                  <a:pos x="626" y="1236"/>
                </a:cxn>
                <a:cxn ang="0">
                  <a:pos x="586" y="1200"/>
                </a:cxn>
                <a:cxn ang="0">
                  <a:pos x="468" y="1200"/>
                </a:cxn>
                <a:cxn ang="0">
                  <a:pos x="462" y="1216"/>
                </a:cxn>
                <a:cxn ang="0">
                  <a:pos x="346" y="1238"/>
                </a:cxn>
                <a:cxn ang="0">
                  <a:pos x="282" y="1248"/>
                </a:cxn>
                <a:cxn ang="0">
                  <a:pos x="224" y="1252"/>
                </a:cxn>
                <a:cxn ang="0">
                  <a:pos x="214" y="1320"/>
                </a:cxn>
                <a:cxn ang="0">
                  <a:pos x="140" y="1300"/>
                </a:cxn>
                <a:cxn ang="0">
                  <a:pos x="40" y="1294"/>
                </a:cxn>
                <a:cxn ang="0">
                  <a:pos x="4" y="1242"/>
                </a:cxn>
                <a:cxn ang="0">
                  <a:pos x="90" y="1188"/>
                </a:cxn>
                <a:cxn ang="0">
                  <a:pos x="230" y="1084"/>
                </a:cxn>
                <a:cxn ang="0">
                  <a:pos x="322" y="1024"/>
                </a:cxn>
                <a:cxn ang="0">
                  <a:pos x="390" y="1038"/>
                </a:cxn>
                <a:cxn ang="0">
                  <a:pos x="508" y="1024"/>
                </a:cxn>
                <a:cxn ang="0">
                  <a:pos x="644" y="1035"/>
                </a:cxn>
                <a:cxn ang="0">
                  <a:pos x="728" y="1017"/>
                </a:cxn>
                <a:cxn ang="0">
                  <a:pos x="770" y="888"/>
                </a:cxn>
                <a:cxn ang="0">
                  <a:pos x="857" y="723"/>
                </a:cxn>
                <a:cxn ang="0">
                  <a:pos x="857" y="753"/>
                </a:cxn>
                <a:cxn ang="0">
                  <a:pos x="899" y="822"/>
                </a:cxn>
                <a:cxn ang="0">
                  <a:pos x="1070" y="705"/>
                </a:cxn>
                <a:cxn ang="0">
                  <a:pos x="1166" y="609"/>
                </a:cxn>
                <a:cxn ang="0">
                  <a:pos x="1223" y="465"/>
                </a:cxn>
              </a:cxnLst>
              <a:rect l="0" t="0" r="r" b="b"/>
              <a:pathLst>
                <a:path w="1520" h="1402">
                  <a:moveTo>
                    <a:pt x="1232" y="435"/>
                  </a:moveTo>
                  <a:lnTo>
                    <a:pt x="1232" y="400"/>
                  </a:lnTo>
                  <a:lnTo>
                    <a:pt x="1244" y="384"/>
                  </a:lnTo>
                  <a:lnTo>
                    <a:pt x="1250" y="362"/>
                  </a:lnTo>
                  <a:lnTo>
                    <a:pt x="1254" y="328"/>
                  </a:lnTo>
                  <a:lnTo>
                    <a:pt x="1248" y="310"/>
                  </a:lnTo>
                  <a:lnTo>
                    <a:pt x="1240" y="284"/>
                  </a:lnTo>
                  <a:lnTo>
                    <a:pt x="1216" y="304"/>
                  </a:lnTo>
                  <a:lnTo>
                    <a:pt x="1206" y="288"/>
                  </a:lnTo>
                  <a:lnTo>
                    <a:pt x="1204" y="272"/>
                  </a:lnTo>
                  <a:lnTo>
                    <a:pt x="1228" y="268"/>
                  </a:lnTo>
                  <a:lnTo>
                    <a:pt x="1240" y="250"/>
                  </a:lnTo>
                  <a:lnTo>
                    <a:pt x="1244" y="222"/>
                  </a:lnTo>
                  <a:lnTo>
                    <a:pt x="1238" y="192"/>
                  </a:lnTo>
                  <a:lnTo>
                    <a:pt x="1228" y="174"/>
                  </a:lnTo>
                  <a:lnTo>
                    <a:pt x="1232" y="160"/>
                  </a:lnTo>
                  <a:lnTo>
                    <a:pt x="1238" y="144"/>
                  </a:lnTo>
                  <a:lnTo>
                    <a:pt x="1262" y="142"/>
                  </a:lnTo>
                  <a:lnTo>
                    <a:pt x="1274" y="128"/>
                  </a:lnTo>
                  <a:lnTo>
                    <a:pt x="1272" y="108"/>
                  </a:lnTo>
                  <a:lnTo>
                    <a:pt x="1280" y="92"/>
                  </a:lnTo>
                  <a:lnTo>
                    <a:pt x="1272" y="82"/>
                  </a:lnTo>
                  <a:lnTo>
                    <a:pt x="1278" y="66"/>
                  </a:lnTo>
                  <a:lnTo>
                    <a:pt x="1286" y="54"/>
                  </a:lnTo>
                  <a:lnTo>
                    <a:pt x="1308" y="56"/>
                  </a:lnTo>
                  <a:lnTo>
                    <a:pt x="1320" y="74"/>
                  </a:lnTo>
                  <a:lnTo>
                    <a:pt x="1322" y="100"/>
                  </a:lnTo>
                  <a:lnTo>
                    <a:pt x="1336" y="124"/>
                  </a:lnTo>
                  <a:lnTo>
                    <a:pt x="1342" y="112"/>
                  </a:lnTo>
                  <a:lnTo>
                    <a:pt x="1350" y="92"/>
                  </a:lnTo>
                  <a:lnTo>
                    <a:pt x="1368" y="102"/>
                  </a:lnTo>
                  <a:lnTo>
                    <a:pt x="1384" y="116"/>
                  </a:lnTo>
                  <a:lnTo>
                    <a:pt x="1396" y="96"/>
                  </a:lnTo>
                  <a:lnTo>
                    <a:pt x="1400" y="70"/>
                  </a:lnTo>
                  <a:lnTo>
                    <a:pt x="1394" y="48"/>
                  </a:lnTo>
                  <a:lnTo>
                    <a:pt x="1378" y="64"/>
                  </a:lnTo>
                  <a:lnTo>
                    <a:pt x="1354" y="74"/>
                  </a:lnTo>
                  <a:lnTo>
                    <a:pt x="1334" y="74"/>
                  </a:lnTo>
                  <a:lnTo>
                    <a:pt x="1332" y="56"/>
                  </a:lnTo>
                  <a:lnTo>
                    <a:pt x="1344" y="30"/>
                  </a:lnTo>
                  <a:lnTo>
                    <a:pt x="1350" y="0"/>
                  </a:lnTo>
                  <a:lnTo>
                    <a:pt x="1382" y="14"/>
                  </a:lnTo>
                  <a:lnTo>
                    <a:pt x="1404" y="28"/>
                  </a:lnTo>
                  <a:lnTo>
                    <a:pt x="1420" y="26"/>
                  </a:lnTo>
                  <a:lnTo>
                    <a:pt x="1418" y="104"/>
                  </a:lnTo>
                  <a:lnTo>
                    <a:pt x="1424" y="136"/>
                  </a:lnTo>
                  <a:lnTo>
                    <a:pt x="1438" y="162"/>
                  </a:lnTo>
                  <a:lnTo>
                    <a:pt x="1466" y="182"/>
                  </a:lnTo>
                  <a:lnTo>
                    <a:pt x="1488" y="214"/>
                  </a:lnTo>
                  <a:lnTo>
                    <a:pt x="1490" y="246"/>
                  </a:lnTo>
                  <a:lnTo>
                    <a:pt x="1508" y="270"/>
                  </a:lnTo>
                  <a:lnTo>
                    <a:pt x="1510" y="310"/>
                  </a:lnTo>
                  <a:lnTo>
                    <a:pt x="1520" y="334"/>
                  </a:lnTo>
                  <a:lnTo>
                    <a:pt x="1512" y="366"/>
                  </a:lnTo>
                  <a:lnTo>
                    <a:pt x="1510" y="392"/>
                  </a:lnTo>
                  <a:lnTo>
                    <a:pt x="1502" y="416"/>
                  </a:lnTo>
                  <a:lnTo>
                    <a:pt x="1478" y="432"/>
                  </a:lnTo>
                  <a:lnTo>
                    <a:pt x="1464" y="462"/>
                  </a:lnTo>
                  <a:lnTo>
                    <a:pt x="1457" y="504"/>
                  </a:lnTo>
                  <a:lnTo>
                    <a:pt x="1451" y="555"/>
                  </a:lnTo>
                  <a:lnTo>
                    <a:pt x="1436" y="537"/>
                  </a:lnTo>
                  <a:lnTo>
                    <a:pt x="1406" y="552"/>
                  </a:lnTo>
                  <a:lnTo>
                    <a:pt x="1388" y="582"/>
                  </a:lnTo>
                  <a:lnTo>
                    <a:pt x="1385" y="612"/>
                  </a:lnTo>
                  <a:lnTo>
                    <a:pt x="1400" y="684"/>
                  </a:lnTo>
                  <a:lnTo>
                    <a:pt x="1406" y="738"/>
                  </a:lnTo>
                  <a:lnTo>
                    <a:pt x="1397" y="783"/>
                  </a:lnTo>
                  <a:lnTo>
                    <a:pt x="1370" y="798"/>
                  </a:lnTo>
                  <a:lnTo>
                    <a:pt x="1364" y="843"/>
                  </a:lnTo>
                  <a:lnTo>
                    <a:pt x="1352" y="891"/>
                  </a:lnTo>
                  <a:lnTo>
                    <a:pt x="1352" y="912"/>
                  </a:lnTo>
                  <a:lnTo>
                    <a:pt x="1361" y="936"/>
                  </a:lnTo>
                  <a:cubicBezTo>
                    <a:pt x="1377" y="974"/>
                    <a:pt x="1375" y="963"/>
                    <a:pt x="1391" y="987"/>
                  </a:cubicBezTo>
                  <a:cubicBezTo>
                    <a:pt x="1386" y="1006"/>
                    <a:pt x="1378" y="1002"/>
                    <a:pt x="1358" y="1005"/>
                  </a:cubicBezTo>
                  <a:cubicBezTo>
                    <a:pt x="1351" y="1016"/>
                    <a:pt x="1345" y="1031"/>
                    <a:pt x="1334" y="1038"/>
                  </a:cubicBezTo>
                  <a:cubicBezTo>
                    <a:pt x="1316" y="1065"/>
                    <a:pt x="1337" y="1092"/>
                    <a:pt x="1301" y="1104"/>
                  </a:cubicBezTo>
                  <a:cubicBezTo>
                    <a:pt x="1293" y="1112"/>
                    <a:pt x="1274" y="1125"/>
                    <a:pt x="1274" y="1125"/>
                  </a:cubicBezTo>
                  <a:cubicBezTo>
                    <a:pt x="1265" y="1138"/>
                    <a:pt x="1271" y="1144"/>
                    <a:pt x="1253" y="1140"/>
                  </a:cubicBezTo>
                  <a:cubicBezTo>
                    <a:pt x="1235" y="1128"/>
                    <a:pt x="1244" y="1108"/>
                    <a:pt x="1250" y="1089"/>
                  </a:cubicBezTo>
                  <a:cubicBezTo>
                    <a:pt x="1244" y="1072"/>
                    <a:pt x="1248" y="1056"/>
                    <a:pt x="1265" y="1050"/>
                  </a:cubicBezTo>
                  <a:cubicBezTo>
                    <a:pt x="1279" y="1029"/>
                    <a:pt x="1271" y="1036"/>
                    <a:pt x="1286" y="1026"/>
                  </a:cubicBezTo>
                  <a:cubicBezTo>
                    <a:pt x="1283" y="1004"/>
                    <a:pt x="1282" y="1001"/>
                    <a:pt x="1265" y="990"/>
                  </a:cubicBezTo>
                  <a:cubicBezTo>
                    <a:pt x="1257" y="992"/>
                    <a:pt x="1246" y="990"/>
                    <a:pt x="1244" y="1002"/>
                  </a:cubicBezTo>
                  <a:cubicBezTo>
                    <a:pt x="1243" y="1012"/>
                    <a:pt x="1253" y="1032"/>
                    <a:pt x="1253" y="1032"/>
                  </a:cubicBezTo>
                  <a:cubicBezTo>
                    <a:pt x="1249" y="1043"/>
                    <a:pt x="1242" y="1046"/>
                    <a:pt x="1235" y="1056"/>
                  </a:cubicBezTo>
                  <a:cubicBezTo>
                    <a:pt x="1234" y="1066"/>
                    <a:pt x="1234" y="1076"/>
                    <a:pt x="1232" y="1086"/>
                  </a:cubicBezTo>
                  <a:cubicBezTo>
                    <a:pt x="1231" y="1092"/>
                    <a:pt x="1226" y="1104"/>
                    <a:pt x="1226" y="1104"/>
                  </a:cubicBezTo>
                  <a:cubicBezTo>
                    <a:pt x="1209" y="1098"/>
                    <a:pt x="1218" y="1080"/>
                    <a:pt x="1199" y="1074"/>
                  </a:cubicBezTo>
                  <a:cubicBezTo>
                    <a:pt x="1185" y="1076"/>
                    <a:pt x="1173" y="1079"/>
                    <a:pt x="1160" y="1083"/>
                  </a:cubicBezTo>
                  <a:cubicBezTo>
                    <a:pt x="1149" y="1115"/>
                    <a:pt x="1179" y="1160"/>
                    <a:pt x="1139" y="1173"/>
                  </a:cubicBezTo>
                  <a:cubicBezTo>
                    <a:pt x="1130" y="1182"/>
                    <a:pt x="1128" y="1190"/>
                    <a:pt x="1121" y="1200"/>
                  </a:cubicBezTo>
                  <a:cubicBezTo>
                    <a:pt x="1107" y="1196"/>
                    <a:pt x="1102" y="1193"/>
                    <a:pt x="1097" y="1179"/>
                  </a:cubicBezTo>
                  <a:cubicBezTo>
                    <a:pt x="1100" y="1167"/>
                    <a:pt x="1104" y="1161"/>
                    <a:pt x="1100" y="1149"/>
                  </a:cubicBezTo>
                  <a:cubicBezTo>
                    <a:pt x="1103" y="1133"/>
                    <a:pt x="1113" y="1122"/>
                    <a:pt x="1118" y="1107"/>
                  </a:cubicBezTo>
                  <a:cubicBezTo>
                    <a:pt x="1095" y="1099"/>
                    <a:pt x="1106" y="1100"/>
                    <a:pt x="1085" y="1104"/>
                  </a:cubicBezTo>
                  <a:cubicBezTo>
                    <a:pt x="1068" y="1115"/>
                    <a:pt x="1082" y="1104"/>
                    <a:pt x="1073" y="1119"/>
                  </a:cubicBezTo>
                  <a:cubicBezTo>
                    <a:pt x="1069" y="1125"/>
                    <a:pt x="1061" y="1137"/>
                    <a:pt x="1061" y="1137"/>
                  </a:cubicBezTo>
                  <a:cubicBezTo>
                    <a:pt x="1058" y="1158"/>
                    <a:pt x="1057" y="1162"/>
                    <a:pt x="1043" y="1176"/>
                  </a:cubicBezTo>
                  <a:cubicBezTo>
                    <a:pt x="1039" y="1191"/>
                    <a:pt x="1041" y="1204"/>
                    <a:pt x="1025" y="1209"/>
                  </a:cubicBezTo>
                  <a:cubicBezTo>
                    <a:pt x="984" y="1202"/>
                    <a:pt x="1023" y="1211"/>
                    <a:pt x="998" y="1200"/>
                  </a:cubicBezTo>
                  <a:cubicBezTo>
                    <a:pt x="992" y="1197"/>
                    <a:pt x="980" y="1194"/>
                    <a:pt x="980" y="1194"/>
                  </a:cubicBezTo>
                  <a:cubicBezTo>
                    <a:pt x="967" y="1198"/>
                    <a:pt x="962" y="1201"/>
                    <a:pt x="944" y="1194"/>
                  </a:cubicBezTo>
                  <a:cubicBezTo>
                    <a:pt x="941" y="1193"/>
                    <a:pt x="943" y="1187"/>
                    <a:pt x="941" y="1185"/>
                  </a:cubicBezTo>
                  <a:cubicBezTo>
                    <a:pt x="939" y="1183"/>
                    <a:pt x="935" y="1183"/>
                    <a:pt x="932" y="1182"/>
                  </a:cubicBezTo>
                  <a:cubicBezTo>
                    <a:pt x="926" y="1186"/>
                    <a:pt x="920" y="1190"/>
                    <a:pt x="914" y="1194"/>
                  </a:cubicBezTo>
                  <a:cubicBezTo>
                    <a:pt x="911" y="1196"/>
                    <a:pt x="905" y="1200"/>
                    <a:pt x="905" y="1200"/>
                  </a:cubicBezTo>
                  <a:cubicBezTo>
                    <a:pt x="890" y="1190"/>
                    <a:pt x="884" y="1201"/>
                    <a:pt x="869" y="1206"/>
                  </a:cubicBezTo>
                  <a:cubicBezTo>
                    <a:pt x="863" y="1188"/>
                    <a:pt x="870" y="1182"/>
                    <a:pt x="887" y="1176"/>
                  </a:cubicBezTo>
                  <a:cubicBezTo>
                    <a:pt x="857" y="1156"/>
                    <a:pt x="876" y="1175"/>
                    <a:pt x="866" y="1182"/>
                  </a:cubicBezTo>
                  <a:cubicBezTo>
                    <a:pt x="861" y="1186"/>
                    <a:pt x="848" y="1188"/>
                    <a:pt x="848" y="1188"/>
                  </a:cubicBezTo>
                  <a:cubicBezTo>
                    <a:pt x="844" y="1176"/>
                    <a:pt x="839" y="1162"/>
                    <a:pt x="827" y="1158"/>
                  </a:cubicBezTo>
                  <a:cubicBezTo>
                    <a:pt x="828" y="1153"/>
                    <a:pt x="829" y="1137"/>
                    <a:pt x="833" y="1131"/>
                  </a:cubicBezTo>
                  <a:cubicBezTo>
                    <a:pt x="837" y="1125"/>
                    <a:pt x="845" y="1113"/>
                    <a:pt x="845" y="1113"/>
                  </a:cubicBezTo>
                  <a:cubicBezTo>
                    <a:pt x="837" y="1102"/>
                    <a:pt x="834" y="1100"/>
                    <a:pt x="821" y="1104"/>
                  </a:cubicBezTo>
                  <a:cubicBezTo>
                    <a:pt x="817" y="1121"/>
                    <a:pt x="829" y="1142"/>
                    <a:pt x="809" y="1149"/>
                  </a:cubicBezTo>
                  <a:cubicBezTo>
                    <a:pt x="798" y="1165"/>
                    <a:pt x="800" y="1182"/>
                    <a:pt x="794" y="1200"/>
                  </a:cubicBezTo>
                  <a:cubicBezTo>
                    <a:pt x="800" y="1229"/>
                    <a:pt x="820" y="1215"/>
                    <a:pt x="842" y="1230"/>
                  </a:cubicBezTo>
                  <a:cubicBezTo>
                    <a:pt x="845" y="1238"/>
                    <a:pt x="847" y="1257"/>
                    <a:pt x="839" y="1263"/>
                  </a:cubicBezTo>
                  <a:cubicBezTo>
                    <a:pt x="834" y="1267"/>
                    <a:pt x="816" y="1270"/>
                    <a:pt x="809" y="1272"/>
                  </a:cubicBezTo>
                  <a:cubicBezTo>
                    <a:pt x="803" y="1274"/>
                    <a:pt x="791" y="1278"/>
                    <a:pt x="791" y="1278"/>
                  </a:cubicBezTo>
                  <a:cubicBezTo>
                    <a:pt x="777" y="1273"/>
                    <a:pt x="774" y="1280"/>
                    <a:pt x="764" y="1290"/>
                  </a:cubicBezTo>
                  <a:cubicBezTo>
                    <a:pt x="757" y="1310"/>
                    <a:pt x="753" y="1324"/>
                    <a:pt x="731" y="1329"/>
                  </a:cubicBezTo>
                  <a:cubicBezTo>
                    <a:pt x="727" y="1335"/>
                    <a:pt x="728" y="1351"/>
                    <a:pt x="726" y="1358"/>
                  </a:cubicBezTo>
                  <a:lnTo>
                    <a:pt x="718" y="1374"/>
                  </a:lnTo>
                  <a:lnTo>
                    <a:pt x="690" y="1402"/>
                  </a:lnTo>
                  <a:lnTo>
                    <a:pt x="646" y="1390"/>
                  </a:lnTo>
                  <a:lnTo>
                    <a:pt x="630" y="1374"/>
                  </a:lnTo>
                  <a:lnTo>
                    <a:pt x="623" y="1359"/>
                  </a:lnTo>
                  <a:cubicBezTo>
                    <a:pt x="614" y="1349"/>
                    <a:pt x="597" y="1338"/>
                    <a:pt x="593" y="1326"/>
                  </a:cubicBezTo>
                  <a:cubicBezTo>
                    <a:pt x="594" y="1323"/>
                    <a:pt x="596" y="1320"/>
                    <a:pt x="596" y="1317"/>
                  </a:cubicBezTo>
                  <a:cubicBezTo>
                    <a:pt x="596" y="1314"/>
                    <a:pt x="593" y="1311"/>
                    <a:pt x="593" y="1308"/>
                  </a:cubicBezTo>
                  <a:cubicBezTo>
                    <a:pt x="594" y="1302"/>
                    <a:pt x="597" y="1296"/>
                    <a:pt x="599" y="1290"/>
                  </a:cubicBezTo>
                  <a:cubicBezTo>
                    <a:pt x="600" y="1287"/>
                    <a:pt x="602" y="1281"/>
                    <a:pt x="602" y="1281"/>
                  </a:cubicBezTo>
                  <a:cubicBezTo>
                    <a:pt x="600" y="1273"/>
                    <a:pt x="592" y="1257"/>
                    <a:pt x="599" y="1248"/>
                  </a:cubicBezTo>
                  <a:cubicBezTo>
                    <a:pt x="605" y="1240"/>
                    <a:pt x="626" y="1236"/>
                    <a:pt x="626" y="1236"/>
                  </a:cubicBezTo>
                  <a:cubicBezTo>
                    <a:pt x="637" y="1220"/>
                    <a:pt x="640" y="1206"/>
                    <a:pt x="659" y="1200"/>
                  </a:cubicBezTo>
                  <a:cubicBezTo>
                    <a:pt x="664" y="1186"/>
                    <a:pt x="656" y="1184"/>
                    <a:pt x="644" y="1188"/>
                  </a:cubicBezTo>
                  <a:cubicBezTo>
                    <a:pt x="642" y="1191"/>
                    <a:pt x="642" y="1197"/>
                    <a:pt x="638" y="1197"/>
                  </a:cubicBezTo>
                  <a:cubicBezTo>
                    <a:pt x="626" y="1198"/>
                    <a:pt x="602" y="1191"/>
                    <a:pt x="602" y="1191"/>
                  </a:cubicBezTo>
                  <a:lnTo>
                    <a:pt x="586" y="1200"/>
                  </a:lnTo>
                  <a:lnTo>
                    <a:pt x="554" y="1182"/>
                  </a:lnTo>
                  <a:lnTo>
                    <a:pt x="524" y="1173"/>
                  </a:lnTo>
                  <a:lnTo>
                    <a:pt x="496" y="1178"/>
                  </a:lnTo>
                  <a:lnTo>
                    <a:pt x="476" y="1190"/>
                  </a:lnTo>
                  <a:lnTo>
                    <a:pt x="468" y="1200"/>
                  </a:lnTo>
                  <a:lnTo>
                    <a:pt x="488" y="1206"/>
                  </a:lnTo>
                  <a:lnTo>
                    <a:pt x="496" y="1222"/>
                  </a:lnTo>
                  <a:lnTo>
                    <a:pt x="482" y="1230"/>
                  </a:lnTo>
                  <a:lnTo>
                    <a:pt x="466" y="1228"/>
                  </a:lnTo>
                  <a:lnTo>
                    <a:pt x="462" y="1216"/>
                  </a:lnTo>
                  <a:lnTo>
                    <a:pt x="442" y="1220"/>
                  </a:lnTo>
                  <a:lnTo>
                    <a:pt x="408" y="1218"/>
                  </a:lnTo>
                  <a:lnTo>
                    <a:pt x="382" y="1222"/>
                  </a:lnTo>
                  <a:lnTo>
                    <a:pt x="366" y="1240"/>
                  </a:lnTo>
                  <a:lnTo>
                    <a:pt x="346" y="1238"/>
                  </a:lnTo>
                  <a:lnTo>
                    <a:pt x="336" y="1256"/>
                  </a:lnTo>
                  <a:lnTo>
                    <a:pt x="318" y="1274"/>
                  </a:lnTo>
                  <a:lnTo>
                    <a:pt x="306" y="1266"/>
                  </a:lnTo>
                  <a:lnTo>
                    <a:pt x="294" y="1256"/>
                  </a:lnTo>
                  <a:lnTo>
                    <a:pt x="282" y="1248"/>
                  </a:lnTo>
                  <a:lnTo>
                    <a:pt x="264" y="1258"/>
                  </a:lnTo>
                  <a:lnTo>
                    <a:pt x="248" y="1272"/>
                  </a:lnTo>
                  <a:lnTo>
                    <a:pt x="228" y="1288"/>
                  </a:lnTo>
                  <a:lnTo>
                    <a:pt x="222" y="1270"/>
                  </a:lnTo>
                  <a:lnTo>
                    <a:pt x="224" y="1252"/>
                  </a:lnTo>
                  <a:lnTo>
                    <a:pt x="206" y="1252"/>
                  </a:lnTo>
                  <a:lnTo>
                    <a:pt x="198" y="1270"/>
                  </a:lnTo>
                  <a:lnTo>
                    <a:pt x="188" y="1286"/>
                  </a:lnTo>
                  <a:lnTo>
                    <a:pt x="190" y="1316"/>
                  </a:lnTo>
                  <a:lnTo>
                    <a:pt x="214" y="1320"/>
                  </a:lnTo>
                  <a:lnTo>
                    <a:pt x="210" y="1332"/>
                  </a:lnTo>
                  <a:lnTo>
                    <a:pt x="182" y="1332"/>
                  </a:lnTo>
                  <a:lnTo>
                    <a:pt x="172" y="1316"/>
                  </a:lnTo>
                  <a:lnTo>
                    <a:pt x="152" y="1310"/>
                  </a:lnTo>
                  <a:lnTo>
                    <a:pt x="140" y="1300"/>
                  </a:lnTo>
                  <a:lnTo>
                    <a:pt x="124" y="1288"/>
                  </a:lnTo>
                  <a:lnTo>
                    <a:pt x="96" y="1298"/>
                  </a:lnTo>
                  <a:lnTo>
                    <a:pt x="76" y="1280"/>
                  </a:lnTo>
                  <a:lnTo>
                    <a:pt x="60" y="1302"/>
                  </a:lnTo>
                  <a:lnTo>
                    <a:pt x="40" y="1294"/>
                  </a:lnTo>
                  <a:lnTo>
                    <a:pt x="30" y="1276"/>
                  </a:lnTo>
                  <a:lnTo>
                    <a:pt x="16" y="1284"/>
                  </a:lnTo>
                  <a:lnTo>
                    <a:pt x="0" y="1270"/>
                  </a:lnTo>
                  <a:lnTo>
                    <a:pt x="6" y="1260"/>
                  </a:lnTo>
                  <a:lnTo>
                    <a:pt x="4" y="1242"/>
                  </a:lnTo>
                  <a:lnTo>
                    <a:pt x="0" y="1228"/>
                  </a:lnTo>
                  <a:lnTo>
                    <a:pt x="8" y="1214"/>
                  </a:lnTo>
                  <a:lnTo>
                    <a:pt x="50" y="1216"/>
                  </a:lnTo>
                  <a:lnTo>
                    <a:pt x="74" y="1212"/>
                  </a:lnTo>
                  <a:lnTo>
                    <a:pt x="90" y="1188"/>
                  </a:lnTo>
                  <a:lnTo>
                    <a:pt x="118" y="1180"/>
                  </a:lnTo>
                  <a:lnTo>
                    <a:pt x="136" y="1168"/>
                  </a:lnTo>
                  <a:lnTo>
                    <a:pt x="166" y="1138"/>
                  </a:lnTo>
                  <a:lnTo>
                    <a:pt x="198" y="1108"/>
                  </a:lnTo>
                  <a:lnTo>
                    <a:pt x="230" y="1084"/>
                  </a:lnTo>
                  <a:lnTo>
                    <a:pt x="250" y="1074"/>
                  </a:lnTo>
                  <a:lnTo>
                    <a:pt x="254" y="1056"/>
                  </a:lnTo>
                  <a:lnTo>
                    <a:pt x="264" y="1046"/>
                  </a:lnTo>
                  <a:lnTo>
                    <a:pt x="288" y="1034"/>
                  </a:lnTo>
                  <a:lnTo>
                    <a:pt x="322" y="1024"/>
                  </a:lnTo>
                  <a:lnTo>
                    <a:pt x="338" y="1026"/>
                  </a:lnTo>
                  <a:lnTo>
                    <a:pt x="352" y="1028"/>
                  </a:lnTo>
                  <a:lnTo>
                    <a:pt x="354" y="1048"/>
                  </a:lnTo>
                  <a:lnTo>
                    <a:pt x="370" y="1042"/>
                  </a:lnTo>
                  <a:lnTo>
                    <a:pt x="390" y="1038"/>
                  </a:lnTo>
                  <a:lnTo>
                    <a:pt x="404" y="1042"/>
                  </a:lnTo>
                  <a:lnTo>
                    <a:pt x="418" y="1044"/>
                  </a:lnTo>
                  <a:lnTo>
                    <a:pt x="444" y="1042"/>
                  </a:lnTo>
                  <a:lnTo>
                    <a:pt x="478" y="1038"/>
                  </a:lnTo>
                  <a:cubicBezTo>
                    <a:pt x="489" y="1035"/>
                    <a:pt x="499" y="1028"/>
                    <a:pt x="508" y="1024"/>
                  </a:cubicBezTo>
                  <a:cubicBezTo>
                    <a:pt x="517" y="1020"/>
                    <a:pt x="522" y="1014"/>
                    <a:pt x="530" y="1014"/>
                  </a:cubicBezTo>
                  <a:cubicBezTo>
                    <a:pt x="531" y="1005"/>
                    <a:pt x="557" y="1023"/>
                    <a:pt x="557" y="1023"/>
                  </a:cubicBezTo>
                  <a:cubicBezTo>
                    <a:pt x="594" y="1018"/>
                    <a:pt x="580" y="1015"/>
                    <a:pt x="605" y="999"/>
                  </a:cubicBezTo>
                  <a:cubicBezTo>
                    <a:pt x="632" y="1004"/>
                    <a:pt x="628" y="1008"/>
                    <a:pt x="623" y="1032"/>
                  </a:cubicBezTo>
                  <a:cubicBezTo>
                    <a:pt x="628" y="1051"/>
                    <a:pt x="629" y="1040"/>
                    <a:pt x="644" y="1035"/>
                  </a:cubicBezTo>
                  <a:cubicBezTo>
                    <a:pt x="652" y="1047"/>
                    <a:pt x="657" y="1047"/>
                    <a:pt x="671" y="1050"/>
                  </a:cubicBezTo>
                  <a:cubicBezTo>
                    <a:pt x="677" y="1048"/>
                    <a:pt x="684" y="1048"/>
                    <a:pt x="689" y="1044"/>
                  </a:cubicBezTo>
                  <a:cubicBezTo>
                    <a:pt x="695" y="1040"/>
                    <a:pt x="707" y="1032"/>
                    <a:pt x="707" y="1032"/>
                  </a:cubicBezTo>
                  <a:cubicBezTo>
                    <a:pt x="708" y="1029"/>
                    <a:pt x="707" y="1025"/>
                    <a:pt x="710" y="1023"/>
                  </a:cubicBezTo>
                  <a:cubicBezTo>
                    <a:pt x="715" y="1019"/>
                    <a:pt x="728" y="1017"/>
                    <a:pt x="728" y="1017"/>
                  </a:cubicBezTo>
                  <a:cubicBezTo>
                    <a:pt x="724" y="1004"/>
                    <a:pt x="717" y="994"/>
                    <a:pt x="713" y="981"/>
                  </a:cubicBezTo>
                  <a:cubicBezTo>
                    <a:pt x="721" y="958"/>
                    <a:pt x="714" y="986"/>
                    <a:pt x="710" y="963"/>
                  </a:cubicBezTo>
                  <a:cubicBezTo>
                    <a:pt x="708" y="950"/>
                    <a:pt x="724" y="937"/>
                    <a:pt x="734" y="930"/>
                  </a:cubicBezTo>
                  <a:cubicBezTo>
                    <a:pt x="738" y="917"/>
                    <a:pt x="742" y="915"/>
                    <a:pt x="752" y="906"/>
                  </a:cubicBezTo>
                  <a:cubicBezTo>
                    <a:pt x="758" y="900"/>
                    <a:pt x="770" y="888"/>
                    <a:pt x="770" y="888"/>
                  </a:cubicBezTo>
                  <a:lnTo>
                    <a:pt x="818" y="828"/>
                  </a:lnTo>
                  <a:lnTo>
                    <a:pt x="824" y="807"/>
                  </a:lnTo>
                  <a:lnTo>
                    <a:pt x="818" y="777"/>
                  </a:lnTo>
                  <a:cubicBezTo>
                    <a:pt x="817" y="763"/>
                    <a:pt x="807" y="744"/>
                    <a:pt x="818" y="735"/>
                  </a:cubicBezTo>
                  <a:cubicBezTo>
                    <a:pt x="825" y="729"/>
                    <a:pt x="847" y="725"/>
                    <a:pt x="857" y="723"/>
                  </a:cubicBezTo>
                  <a:cubicBezTo>
                    <a:pt x="860" y="721"/>
                    <a:pt x="864" y="720"/>
                    <a:pt x="866" y="717"/>
                  </a:cubicBezTo>
                  <a:cubicBezTo>
                    <a:pt x="868" y="715"/>
                    <a:pt x="866" y="710"/>
                    <a:pt x="869" y="708"/>
                  </a:cubicBezTo>
                  <a:cubicBezTo>
                    <a:pt x="874" y="704"/>
                    <a:pt x="887" y="702"/>
                    <a:pt x="887" y="702"/>
                  </a:cubicBezTo>
                  <a:cubicBezTo>
                    <a:pt x="909" y="706"/>
                    <a:pt x="912" y="716"/>
                    <a:pt x="890" y="723"/>
                  </a:cubicBezTo>
                  <a:cubicBezTo>
                    <a:pt x="881" y="751"/>
                    <a:pt x="879" y="738"/>
                    <a:pt x="857" y="753"/>
                  </a:cubicBezTo>
                  <a:cubicBezTo>
                    <a:pt x="858" y="758"/>
                    <a:pt x="857" y="764"/>
                    <a:pt x="860" y="768"/>
                  </a:cubicBezTo>
                  <a:cubicBezTo>
                    <a:pt x="862" y="771"/>
                    <a:pt x="868" y="768"/>
                    <a:pt x="869" y="771"/>
                  </a:cubicBezTo>
                  <a:cubicBezTo>
                    <a:pt x="871" y="781"/>
                    <a:pt x="866" y="794"/>
                    <a:pt x="863" y="804"/>
                  </a:cubicBezTo>
                  <a:cubicBezTo>
                    <a:pt x="867" y="816"/>
                    <a:pt x="870" y="811"/>
                    <a:pt x="878" y="819"/>
                  </a:cubicBezTo>
                  <a:lnTo>
                    <a:pt x="899" y="822"/>
                  </a:lnTo>
                  <a:lnTo>
                    <a:pt x="926" y="804"/>
                  </a:lnTo>
                  <a:lnTo>
                    <a:pt x="986" y="765"/>
                  </a:lnTo>
                  <a:cubicBezTo>
                    <a:pt x="1007" y="747"/>
                    <a:pt x="996" y="750"/>
                    <a:pt x="1016" y="750"/>
                  </a:cubicBezTo>
                  <a:lnTo>
                    <a:pt x="1037" y="744"/>
                  </a:lnTo>
                  <a:lnTo>
                    <a:pt x="1070" y="705"/>
                  </a:lnTo>
                  <a:lnTo>
                    <a:pt x="1091" y="678"/>
                  </a:lnTo>
                  <a:lnTo>
                    <a:pt x="1106" y="648"/>
                  </a:lnTo>
                  <a:lnTo>
                    <a:pt x="1121" y="630"/>
                  </a:lnTo>
                  <a:lnTo>
                    <a:pt x="1142" y="618"/>
                  </a:lnTo>
                  <a:lnTo>
                    <a:pt x="1166" y="609"/>
                  </a:lnTo>
                  <a:lnTo>
                    <a:pt x="1184" y="585"/>
                  </a:lnTo>
                  <a:lnTo>
                    <a:pt x="1184" y="546"/>
                  </a:lnTo>
                  <a:lnTo>
                    <a:pt x="1193" y="522"/>
                  </a:lnTo>
                  <a:lnTo>
                    <a:pt x="1202" y="492"/>
                  </a:lnTo>
                  <a:lnTo>
                    <a:pt x="1223" y="465"/>
                  </a:lnTo>
                  <a:lnTo>
                    <a:pt x="1232" y="435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47" name="Freeform 35"/>
            <p:cNvSpPr>
              <a:spLocks/>
            </p:cNvSpPr>
            <p:nvPr/>
          </p:nvSpPr>
          <p:spPr bwMode="ltGray">
            <a:xfrm>
              <a:off x="2084" y="2045"/>
              <a:ext cx="38" cy="34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8" y="0"/>
                </a:cxn>
                <a:cxn ang="0">
                  <a:pos x="38" y="8"/>
                </a:cxn>
                <a:cxn ang="0">
                  <a:pos x="30" y="34"/>
                </a:cxn>
                <a:cxn ang="0">
                  <a:pos x="14" y="20"/>
                </a:cxn>
                <a:cxn ang="0">
                  <a:pos x="0" y="18"/>
                </a:cxn>
                <a:cxn ang="0">
                  <a:pos x="4" y="12"/>
                </a:cxn>
              </a:cxnLst>
              <a:rect l="0" t="0" r="r" b="b"/>
              <a:pathLst>
                <a:path w="38" h="34">
                  <a:moveTo>
                    <a:pt x="4" y="12"/>
                  </a:moveTo>
                  <a:cubicBezTo>
                    <a:pt x="7" y="4"/>
                    <a:pt x="10" y="3"/>
                    <a:pt x="18" y="0"/>
                  </a:cubicBezTo>
                  <a:cubicBezTo>
                    <a:pt x="25" y="2"/>
                    <a:pt x="30" y="6"/>
                    <a:pt x="38" y="8"/>
                  </a:cubicBezTo>
                  <a:cubicBezTo>
                    <a:pt x="36" y="20"/>
                    <a:pt x="33" y="24"/>
                    <a:pt x="30" y="34"/>
                  </a:cubicBezTo>
                  <a:cubicBezTo>
                    <a:pt x="23" y="30"/>
                    <a:pt x="21" y="24"/>
                    <a:pt x="14" y="20"/>
                  </a:cubicBezTo>
                  <a:cubicBezTo>
                    <a:pt x="8" y="29"/>
                    <a:pt x="5" y="26"/>
                    <a:pt x="0" y="18"/>
                  </a:cubicBezTo>
                  <a:cubicBezTo>
                    <a:pt x="7" y="13"/>
                    <a:pt x="8" y="16"/>
                    <a:pt x="4" y="1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48" name="Freeform 36"/>
            <p:cNvSpPr>
              <a:spLocks/>
            </p:cNvSpPr>
            <p:nvPr/>
          </p:nvSpPr>
          <p:spPr bwMode="ltGray">
            <a:xfrm>
              <a:off x="2118" y="2015"/>
              <a:ext cx="32" cy="39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20" y="4"/>
                </a:cxn>
                <a:cxn ang="0">
                  <a:pos x="30" y="22"/>
                </a:cxn>
                <a:cxn ang="0">
                  <a:pos x="32" y="28"/>
                </a:cxn>
                <a:cxn ang="0">
                  <a:pos x="16" y="36"/>
                </a:cxn>
                <a:cxn ang="0">
                  <a:pos x="0" y="30"/>
                </a:cxn>
                <a:cxn ang="0">
                  <a:pos x="6" y="16"/>
                </a:cxn>
              </a:cxnLst>
              <a:rect l="0" t="0" r="r" b="b"/>
              <a:pathLst>
                <a:path w="32" h="39">
                  <a:moveTo>
                    <a:pt x="6" y="16"/>
                  </a:moveTo>
                  <a:cubicBezTo>
                    <a:pt x="9" y="8"/>
                    <a:pt x="12" y="7"/>
                    <a:pt x="20" y="4"/>
                  </a:cubicBezTo>
                  <a:cubicBezTo>
                    <a:pt x="29" y="13"/>
                    <a:pt x="25" y="7"/>
                    <a:pt x="30" y="22"/>
                  </a:cubicBezTo>
                  <a:cubicBezTo>
                    <a:pt x="31" y="24"/>
                    <a:pt x="32" y="28"/>
                    <a:pt x="32" y="28"/>
                  </a:cubicBezTo>
                  <a:cubicBezTo>
                    <a:pt x="27" y="35"/>
                    <a:pt x="25" y="39"/>
                    <a:pt x="16" y="36"/>
                  </a:cubicBezTo>
                  <a:cubicBezTo>
                    <a:pt x="7" y="39"/>
                    <a:pt x="5" y="38"/>
                    <a:pt x="0" y="30"/>
                  </a:cubicBezTo>
                  <a:cubicBezTo>
                    <a:pt x="1" y="27"/>
                    <a:pt x="11" y="0"/>
                    <a:pt x="6" y="1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49" name="Freeform 37"/>
            <p:cNvSpPr>
              <a:spLocks/>
            </p:cNvSpPr>
            <p:nvPr/>
          </p:nvSpPr>
          <p:spPr bwMode="ltGray">
            <a:xfrm>
              <a:off x="1610" y="2420"/>
              <a:ext cx="35" cy="38"/>
            </a:xfrm>
            <a:custGeom>
              <a:avLst/>
              <a:gdLst/>
              <a:ahLst/>
              <a:cxnLst>
                <a:cxn ang="0">
                  <a:pos x="10" y="32"/>
                </a:cxn>
                <a:cxn ang="0">
                  <a:pos x="1" y="20"/>
                </a:cxn>
                <a:cxn ang="0">
                  <a:pos x="9" y="0"/>
                </a:cxn>
                <a:cxn ang="0">
                  <a:pos x="31" y="20"/>
                </a:cxn>
                <a:cxn ang="0">
                  <a:pos x="21" y="38"/>
                </a:cxn>
                <a:cxn ang="0">
                  <a:pos x="10" y="32"/>
                </a:cxn>
              </a:cxnLst>
              <a:rect l="0" t="0" r="r" b="b"/>
              <a:pathLst>
                <a:path w="35" h="38">
                  <a:moveTo>
                    <a:pt x="10" y="32"/>
                  </a:moveTo>
                  <a:cubicBezTo>
                    <a:pt x="5" y="28"/>
                    <a:pt x="4" y="25"/>
                    <a:pt x="1" y="20"/>
                  </a:cubicBezTo>
                  <a:cubicBezTo>
                    <a:pt x="0" y="13"/>
                    <a:pt x="3" y="4"/>
                    <a:pt x="9" y="0"/>
                  </a:cubicBezTo>
                  <a:cubicBezTo>
                    <a:pt x="35" y="4"/>
                    <a:pt x="16" y="9"/>
                    <a:pt x="31" y="20"/>
                  </a:cubicBezTo>
                  <a:cubicBezTo>
                    <a:pt x="30" y="28"/>
                    <a:pt x="27" y="33"/>
                    <a:pt x="21" y="38"/>
                  </a:cubicBezTo>
                  <a:cubicBezTo>
                    <a:pt x="18" y="37"/>
                    <a:pt x="10" y="23"/>
                    <a:pt x="10" y="32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50" name="Freeform 38"/>
            <p:cNvSpPr>
              <a:spLocks/>
            </p:cNvSpPr>
            <p:nvPr/>
          </p:nvSpPr>
          <p:spPr bwMode="ltGray">
            <a:xfrm>
              <a:off x="1543" y="2285"/>
              <a:ext cx="53" cy="110"/>
            </a:xfrm>
            <a:custGeom>
              <a:avLst/>
              <a:gdLst/>
              <a:ahLst/>
              <a:cxnLst>
                <a:cxn ang="0">
                  <a:pos x="38" y="65"/>
                </a:cxn>
                <a:cxn ang="0">
                  <a:pos x="46" y="35"/>
                </a:cxn>
                <a:cxn ang="0">
                  <a:pos x="50" y="15"/>
                </a:cxn>
                <a:cxn ang="0">
                  <a:pos x="52" y="0"/>
                </a:cxn>
                <a:cxn ang="0">
                  <a:pos x="37" y="6"/>
                </a:cxn>
                <a:cxn ang="0">
                  <a:pos x="22" y="23"/>
                </a:cxn>
                <a:cxn ang="0">
                  <a:pos x="25" y="45"/>
                </a:cxn>
                <a:cxn ang="0">
                  <a:pos x="11" y="68"/>
                </a:cxn>
                <a:cxn ang="0">
                  <a:pos x="2" y="93"/>
                </a:cxn>
                <a:cxn ang="0">
                  <a:pos x="11" y="110"/>
                </a:cxn>
                <a:cxn ang="0">
                  <a:pos x="22" y="99"/>
                </a:cxn>
                <a:cxn ang="0">
                  <a:pos x="23" y="83"/>
                </a:cxn>
                <a:cxn ang="0">
                  <a:pos x="31" y="66"/>
                </a:cxn>
                <a:cxn ang="0">
                  <a:pos x="38" y="65"/>
                </a:cxn>
              </a:cxnLst>
              <a:rect l="0" t="0" r="r" b="b"/>
              <a:pathLst>
                <a:path w="53" h="110">
                  <a:moveTo>
                    <a:pt x="38" y="65"/>
                  </a:moveTo>
                  <a:cubicBezTo>
                    <a:pt x="37" y="51"/>
                    <a:pt x="34" y="42"/>
                    <a:pt x="46" y="35"/>
                  </a:cubicBezTo>
                  <a:cubicBezTo>
                    <a:pt x="52" y="25"/>
                    <a:pt x="52" y="28"/>
                    <a:pt x="50" y="15"/>
                  </a:cubicBezTo>
                  <a:cubicBezTo>
                    <a:pt x="53" y="10"/>
                    <a:pt x="53" y="6"/>
                    <a:pt x="52" y="0"/>
                  </a:cubicBezTo>
                  <a:cubicBezTo>
                    <a:pt x="46" y="2"/>
                    <a:pt x="42" y="2"/>
                    <a:pt x="37" y="6"/>
                  </a:cubicBezTo>
                  <a:cubicBezTo>
                    <a:pt x="33" y="12"/>
                    <a:pt x="28" y="19"/>
                    <a:pt x="22" y="23"/>
                  </a:cubicBezTo>
                  <a:cubicBezTo>
                    <a:pt x="19" y="30"/>
                    <a:pt x="22" y="38"/>
                    <a:pt x="25" y="45"/>
                  </a:cubicBezTo>
                  <a:cubicBezTo>
                    <a:pt x="23" y="54"/>
                    <a:pt x="20" y="65"/>
                    <a:pt x="11" y="68"/>
                  </a:cubicBezTo>
                  <a:cubicBezTo>
                    <a:pt x="7" y="76"/>
                    <a:pt x="8" y="86"/>
                    <a:pt x="2" y="93"/>
                  </a:cubicBezTo>
                  <a:cubicBezTo>
                    <a:pt x="0" y="103"/>
                    <a:pt x="2" y="106"/>
                    <a:pt x="11" y="110"/>
                  </a:cubicBezTo>
                  <a:cubicBezTo>
                    <a:pt x="18" y="108"/>
                    <a:pt x="19" y="106"/>
                    <a:pt x="22" y="99"/>
                  </a:cubicBezTo>
                  <a:cubicBezTo>
                    <a:pt x="24" y="84"/>
                    <a:pt x="32" y="101"/>
                    <a:pt x="23" y="83"/>
                  </a:cubicBezTo>
                  <a:cubicBezTo>
                    <a:pt x="25" y="77"/>
                    <a:pt x="28" y="72"/>
                    <a:pt x="31" y="66"/>
                  </a:cubicBezTo>
                  <a:cubicBezTo>
                    <a:pt x="34" y="72"/>
                    <a:pt x="38" y="72"/>
                    <a:pt x="38" y="65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51" name="Freeform 39"/>
            <p:cNvSpPr>
              <a:spLocks/>
            </p:cNvSpPr>
            <p:nvPr/>
          </p:nvSpPr>
          <p:spPr bwMode="ltGray">
            <a:xfrm>
              <a:off x="47" y="3743"/>
              <a:ext cx="261" cy="390"/>
            </a:xfrm>
            <a:custGeom>
              <a:avLst/>
              <a:gdLst/>
              <a:ahLst/>
              <a:cxnLst>
                <a:cxn ang="0">
                  <a:pos x="63" y="78"/>
                </a:cxn>
                <a:cxn ang="0">
                  <a:pos x="75" y="63"/>
                </a:cxn>
                <a:cxn ang="0">
                  <a:pos x="150" y="6"/>
                </a:cxn>
                <a:cxn ang="0">
                  <a:pos x="204" y="9"/>
                </a:cxn>
                <a:cxn ang="0">
                  <a:pos x="231" y="0"/>
                </a:cxn>
                <a:cxn ang="0">
                  <a:pos x="261" y="24"/>
                </a:cxn>
                <a:cxn ang="0">
                  <a:pos x="243" y="51"/>
                </a:cxn>
                <a:cxn ang="0">
                  <a:pos x="213" y="114"/>
                </a:cxn>
                <a:cxn ang="0">
                  <a:pos x="195" y="159"/>
                </a:cxn>
                <a:cxn ang="0">
                  <a:pos x="165" y="204"/>
                </a:cxn>
                <a:cxn ang="0">
                  <a:pos x="120" y="309"/>
                </a:cxn>
                <a:cxn ang="0">
                  <a:pos x="78" y="360"/>
                </a:cxn>
                <a:cxn ang="0">
                  <a:pos x="54" y="390"/>
                </a:cxn>
                <a:cxn ang="0">
                  <a:pos x="48" y="354"/>
                </a:cxn>
                <a:cxn ang="0">
                  <a:pos x="30" y="297"/>
                </a:cxn>
                <a:cxn ang="0">
                  <a:pos x="15" y="261"/>
                </a:cxn>
                <a:cxn ang="0">
                  <a:pos x="9" y="243"/>
                </a:cxn>
                <a:cxn ang="0">
                  <a:pos x="9" y="183"/>
                </a:cxn>
                <a:cxn ang="0">
                  <a:pos x="0" y="153"/>
                </a:cxn>
                <a:cxn ang="0">
                  <a:pos x="42" y="102"/>
                </a:cxn>
                <a:cxn ang="0">
                  <a:pos x="63" y="78"/>
                </a:cxn>
              </a:cxnLst>
              <a:rect l="0" t="0" r="r" b="b"/>
              <a:pathLst>
                <a:path w="261" h="390">
                  <a:moveTo>
                    <a:pt x="63" y="78"/>
                  </a:moveTo>
                  <a:cubicBezTo>
                    <a:pt x="70" y="58"/>
                    <a:pt x="60" y="80"/>
                    <a:pt x="75" y="63"/>
                  </a:cubicBezTo>
                  <a:cubicBezTo>
                    <a:pt x="101" y="33"/>
                    <a:pt x="111" y="19"/>
                    <a:pt x="150" y="6"/>
                  </a:cubicBezTo>
                  <a:cubicBezTo>
                    <a:pt x="166" y="7"/>
                    <a:pt x="188" y="14"/>
                    <a:pt x="204" y="9"/>
                  </a:cubicBezTo>
                  <a:cubicBezTo>
                    <a:pt x="213" y="6"/>
                    <a:pt x="231" y="0"/>
                    <a:pt x="231" y="0"/>
                  </a:cubicBezTo>
                  <a:cubicBezTo>
                    <a:pt x="249" y="4"/>
                    <a:pt x="255" y="6"/>
                    <a:pt x="261" y="24"/>
                  </a:cubicBezTo>
                  <a:cubicBezTo>
                    <a:pt x="257" y="36"/>
                    <a:pt x="248" y="40"/>
                    <a:pt x="243" y="51"/>
                  </a:cubicBezTo>
                  <a:cubicBezTo>
                    <a:pt x="233" y="72"/>
                    <a:pt x="222" y="93"/>
                    <a:pt x="213" y="114"/>
                  </a:cubicBezTo>
                  <a:cubicBezTo>
                    <a:pt x="206" y="129"/>
                    <a:pt x="203" y="144"/>
                    <a:pt x="195" y="159"/>
                  </a:cubicBezTo>
                  <a:cubicBezTo>
                    <a:pt x="186" y="175"/>
                    <a:pt x="169" y="186"/>
                    <a:pt x="165" y="204"/>
                  </a:cubicBezTo>
                  <a:cubicBezTo>
                    <a:pt x="159" y="229"/>
                    <a:pt x="146" y="300"/>
                    <a:pt x="120" y="309"/>
                  </a:cubicBezTo>
                  <a:cubicBezTo>
                    <a:pt x="108" y="327"/>
                    <a:pt x="92" y="343"/>
                    <a:pt x="78" y="360"/>
                  </a:cubicBezTo>
                  <a:cubicBezTo>
                    <a:pt x="69" y="371"/>
                    <a:pt x="66" y="386"/>
                    <a:pt x="54" y="390"/>
                  </a:cubicBezTo>
                  <a:cubicBezTo>
                    <a:pt x="46" y="378"/>
                    <a:pt x="51" y="370"/>
                    <a:pt x="48" y="354"/>
                  </a:cubicBezTo>
                  <a:cubicBezTo>
                    <a:pt x="44" y="335"/>
                    <a:pt x="36" y="316"/>
                    <a:pt x="30" y="297"/>
                  </a:cubicBezTo>
                  <a:cubicBezTo>
                    <a:pt x="26" y="285"/>
                    <a:pt x="19" y="273"/>
                    <a:pt x="15" y="261"/>
                  </a:cubicBezTo>
                  <a:cubicBezTo>
                    <a:pt x="13" y="255"/>
                    <a:pt x="9" y="243"/>
                    <a:pt x="9" y="243"/>
                  </a:cubicBezTo>
                  <a:cubicBezTo>
                    <a:pt x="2" y="177"/>
                    <a:pt x="9" y="259"/>
                    <a:pt x="9" y="183"/>
                  </a:cubicBezTo>
                  <a:cubicBezTo>
                    <a:pt x="9" y="173"/>
                    <a:pt x="0" y="153"/>
                    <a:pt x="0" y="153"/>
                  </a:cubicBezTo>
                  <a:cubicBezTo>
                    <a:pt x="8" y="130"/>
                    <a:pt x="22" y="115"/>
                    <a:pt x="42" y="102"/>
                  </a:cubicBezTo>
                  <a:cubicBezTo>
                    <a:pt x="46" y="90"/>
                    <a:pt x="54" y="87"/>
                    <a:pt x="63" y="78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52" name="Freeform 40"/>
            <p:cNvSpPr>
              <a:spLocks/>
            </p:cNvSpPr>
            <p:nvPr/>
          </p:nvSpPr>
          <p:spPr bwMode="ltGray">
            <a:xfrm>
              <a:off x="0" y="0"/>
              <a:ext cx="2934" cy="3703"/>
            </a:xfrm>
            <a:custGeom>
              <a:avLst/>
              <a:gdLst/>
              <a:ahLst/>
              <a:cxnLst>
                <a:cxn ang="0">
                  <a:pos x="77" y="3626"/>
                </a:cxn>
                <a:cxn ang="0">
                  <a:pos x="146" y="3494"/>
                </a:cxn>
                <a:cxn ang="0">
                  <a:pos x="179" y="3443"/>
                </a:cxn>
                <a:cxn ang="0">
                  <a:pos x="263" y="3308"/>
                </a:cxn>
                <a:cxn ang="0">
                  <a:pos x="353" y="3170"/>
                </a:cxn>
                <a:cxn ang="0">
                  <a:pos x="383" y="3104"/>
                </a:cxn>
                <a:cxn ang="0">
                  <a:pos x="419" y="3041"/>
                </a:cxn>
                <a:cxn ang="0">
                  <a:pos x="452" y="3008"/>
                </a:cxn>
                <a:cxn ang="0">
                  <a:pos x="308" y="2915"/>
                </a:cxn>
                <a:cxn ang="0">
                  <a:pos x="173" y="2951"/>
                </a:cxn>
                <a:cxn ang="0">
                  <a:pos x="416" y="2837"/>
                </a:cxn>
                <a:cxn ang="0">
                  <a:pos x="368" y="2696"/>
                </a:cxn>
                <a:cxn ang="0">
                  <a:pos x="317" y="2657"/>
                </a:cxn>
                <a:cxn ang="0">
                  <a:pos x="419" y="2615"/>
                </a:cxn>
                <a:cxn ang="0">
                  <a:pos x="311" y="2330"/>
                </a:cxn>
                <a:cxn ang="0">
                  <a:pos x="188" y="2090"/>
                </a:cxn>
                <a:cxn ang="0">
                  <a:pos x="311" y="1925"/>
                </a:cxn>
                <a:cxn ang="0">
                  <a:pos x="407" y="1922"/>
                </a:cxn>
                <a:cxn ang="0">
                  <a:pos x="572" y="1817"/>
                </a:cxn>
                <a:cxn ang="0">
                  <a:pos x="590" y="1727"/>
                </a:cxn>
                <a:cxn ang="0">
                  <a:pos x="395" y="1646"/>
                </a:cxn>
                <a:cxn ang="0">
                  <a:pos x="152" y="1673"/>
                </a:cxn>
                <a:cxn ang="0">
                  <a:pos x="149" y="1538"/>
                </a:cxn>
                <a:cxn ang="0">
                  <a:pos x="71" y="1367"/>
                </a:cxn>
                <a:cxn ang="0">
                  <a:pos x="245" y="1379"/>
                </a:cxn>
                <a:cxn ang="0">
                  <a:pos x="470" y="1217"/>
                </a:cxn>
                <a:cxn ang="0">
                  <a:pos x="668" y="1139"/>
                </a:cxn>
                <a:cxn ang="0">
                  <a:pos x="593" y="1334"/>
                </a:cxn>
                <a:cxn ang="0">
                  <a:pos x="593" y="1460"/>
                </a:cxn>
                <a:cxn ang="0">
                  <a:pos x="611" y="1469"/>
                </a:cxn>
                <a:cxn ang="0">
                  <a:pos x="947" y="1361"/>
                </a:cxn>
                <a:cxn ang="0">
                  <a:pos x="1109" y="1424"/>
                </a:cxn>
                <a:cxn ang="0">
                  <a:pos x="1058" y="1580"/>
                </a:cxn>
                <a:cxn ang="0">
                  <a:pos x="983" y="1670"/>
                </a:cxn>
                <a:cxn ang="0">
                  <a:pos x="1055" y="1712"/>
                </a:cxn>
                <a:cxn ang="0">
                  <a:pos x="1214" y="1736"/>
                </a:cxn>
                <a:cxn ang="0">
                  <a:pos x="1259" y="1898"/>
                </a:cxn>
                <a:cxn ang="0">
                  <a:pos x="1208" y="1931"/>
                </a:cxn>
                <a:cxn ang="0">
                  <a:pos x="1205" y="2105"/>
                </a:cxn>
                <a:cxn ang="0">
                  <a:pos x="1184" y="2285"/>
                </a:cxn>
                <a:cxn ang="0">
                  <a:pos x="1148" y="2333"/>
                </a:cxn>
                <a:cxn ang="0">
                  <a:pos x="1280" y="2267"/>
                </a:cxn>
                <a:cxn ang="0">
                  <a:pos x="1316" y="2267"/>
                </a:cxn>
                <a:cxn ang="0">
                  <a:pos x="1361" y="2261"/>
                </a:cxn>
                <a:cxn ang="0">
                  <a:pos x="1415" y="2234"/>
                </a:cxn>
                <a:cxn ang="0">
                  <a:pos x="1616" y="2060"/>
                </a:cxn>
                <a:cxn ang="0">
                  <a:pos x="1595" y="1832"/>
                </a:cxn>
                <a:cxn ang="0">
                  <a:pos x="1433" y="1544"/>
                </a:cxn>
                <a:cxn ang="0">
                  <a:pos x="1391" y="1406"/>
                </a:cxn>
                <a:cxn ang="0">
                  <a:pos x="1604" y="1304"/>
                </a:cxn>
                <a:cxn ang="0">
                  <a:pos x="1679" y="1121"/>
                </a:cxn>
                <a:cxn ang="0">
                  <a:pos x="1829" y="1004"/>
                </a:cxn>
                <a:cxn ang="0">
                  <a:pos x="1991" y="842"/>
                </a:cxn>
                <a:cxn ang="0">
                  <a:pos x="2036" y="899"/>
                </a:cxn>
                <a:cxn ang="0">
                  <a:pos x="2267" y="911"/>
                </a:cxn>
                <a:cxn ang="0">
                  <a:pos x="2534" y="647"/>
                </a:cxn>
                <a:cxn ang="0">
                  <a:pos x="2768" y="347"/>
                </a:cxn>
                <a:cxn ang="0">
                  <a:pos x="2855" y="155"/>
                </a:cxn>
              </a:cxnLst>
              <a:rect l="0" t="0" r="r" b="b"/>
              <a:pathLst>
                <a:path w="2934" h="3703">
                  <a:moveTo>
                    <a:pt x="2934" y="0"/>
                  </a:moveTo>
                  <a:lnTo>
                    <a:pt x="0" y="0"/>
                  </a:lnTo>
                  <a:lnTo>
                    <a:pt x="0" y="3703"/>
                  </a:lnTo>
                  <a:lnTo>
                    <a:pt x="65" y="3665"/>
                  </a:lnTo>
                  <a:lnTo>
                    <a:pt x="77" y="3626"/>
                  </a:lnTo>
                  <a:lnTo>
                    <a:pt x="107" y="3629"/>
                  </a:lnTo>
                  <a:lnTo>
                    <a:pt x="116" y="3590"/>
                  </a:lnTo>
                  <a:lnTo>
                    <a:pt x="143" y="3578"/>
                  </a:lnTo>
                  <a:lnTo>
                    <a:pt x="164" y="3506"/>
                  </a:lnTo>
                  <a:lnTo>
                    <a:pt x="146" y="3494"/>
                  </a:lnTo>
                  <a:lnTo>
                    <a:pt x="140" y="3479"/>
                  </a:lnTo>
                  <a:lnTo>
                    <a:pt x="158" y="3467"/>
                  </a:lnTo>
                  <a:lnTo>
                    <a:pt x="167" y="3485"/>
                  </a:lnTo>
                  <a:lnTo>
                    <a:pt x="185" y="3482"/>
                  </a:lnTo>
                  <a:lnTo>
                    <a:pt x="179" y="3443"/>
                  </a:lnTo>
                  <a:lnTo>
                    <a:pt x="209" y="3419"/>
                  </a:lnTo>
                  <a:lnTo>
                    <a:pt x="215" y="3374"/>
                  </a:lnTo>
                  <a:lnTo>
                    <a:pt x="239" y="3356"/>
                  </a:lnTo>
                  <a:lnTo>
                    <a:pt x="263" y="3335"/>
                  </a:lnTo>
                  <a:lnTo>
                    <a:pt x="263" y="3308"/>
                  </a:lnTo>
                  <a:lnTo>
                    <a:pt x="284" y="3251"/>
                  </a:lnTo>
                  <a:lnTo>
                    <a:pt x="329" y="3284"/>
                  </a:lnTo>
                  <a:lnTo>
                    <a:pt x="347" y="3242"/>
                  </a:lnTo>
                  <a:lnTo>
                    <a:pt x="359" y="3203"/>
                  </a:lnTo>
                  <a:lnTo>
                    <a:pt x="353" y="3170"/>
                  </a:lnTo>
                  <a:lnTo>
                    <a:pt x="371" y="3140"/>
                  </a:lnTo>
                  <a:lnTo>
                    <a:pt x="359" y="3125"/>
                  </a:lnTo>
                  <a:lnTo>
                    <a:pt x="341" y="3107"/>
                  </a:lnTo>
                  <a:lnTo>
                    <a:pt x="374" y="3083"/>
                  </a:lnTo>
                  <a:lnTo>
                    <a:pt x="383" y="3104"/>
                  </a:lnTo>
                  <a:lnTo>
                    <a:pt x="404" y="3104"/>
                  </a:lnTo>
                  <a:lnTo>
                    <a:pt x="425" y="3071"/>
                  </a:lnTo>
                  <a:lnTo>
                    <a:pt x="446" y="3041"/>
                  </a:lnTo>
                  <a:lnTo>
                    <a:pt x="443" y="3035"/>
                  </a:lnTo>
                  <a:lnTo>
                    <a:pt x="419" y="3041"/>
                  </a:lnTo>
                  <a:lnTo>
                    <a:pt x="371" y="3044"/>
                  </a:lnTo>
                  <a:lnTo>
                    <a:pt x="371" y="3032"/>
                  </a:lnTo>
                  <a:lnTo>
                    <a:pt x="392" y="3029"/>
                  </a:lnTo>
                  <a:lnTo>
                    <a:pt x="413" y="3017"/>
                  </a:lnTo>
                  <a:lnTo>
                    <a:pt x="452" y="3008"/>
                  </a:lnTo>
                  <a:lnTo>
                    <a:pt x="470" y="2999"/>
                  </a:lnTo>
                  <a:lnTo>
                    <a:pt x="401" y="2978"/>
                  </a:lnTo>
                  <a:lnTo>
                    <a:pt x="374" y="2942"/>
                  </a:lnTo>
                  <a:lnTo>
                    <a:pt x="344" y="2918"/>
                  </a:lnTo>
                  <a:lnTo>
                    <a:pt x="308" y="2915"/>
                  </a:lnTo>
                  <a:lnTo>
                    <a:pt x="296" y="2942"/>
                  </a:lnTo>
                  <a:lnTo>
                    <a:pt x="260" y="2954"/>
                  </a:lnTo>
                  <a:lnTo>
                    <a:pt x="245" y="2936"/>
                  </a:lnTo>
                  <a:lnTo>
                    <a:pt x="227" y="2936"/>
                  </a:lnTo>
                  <a:lnTo>
                    <a:pt x="173" y="2951"/>
                  </a:lnTo>
                  <a:lnTo>
                    <a:pt x="215" y="2921"/>
                  </a:lnTo>
                  <a:lnTo>
                    <a:pt x="275" y="2909"/>
                  </a:lnTo>
                  <a:lnTo>
                    <a:pt x="320" y="2873"/>
                  </a:lnTo>
                  <a:lnTo>
                    <a:pt x="365" y="2840"/>
                  </a:lnTo>
                  <a:lnTo>
                    <a:pt x="416" y="2837"/>
                  </a:lnTo>
                  <a:lnTo>
                    <a:pt x="428" y="2825"/>
                  </a:lnTo>
                  <a:lnTo>
                    <a:pt x="452" y="2822"/>
                  </a:lnTo>
                  <a:lnTo>
                    <a:pt x="437" y="2780"/>
                  </a:lnTo>
                  <a:lnTo>
                    <a:pt x="407" y="2738"/>
                  </a:lnTo>
                  <a:lnTo>
                    <a:pt x="368" y="2696"/>
                  </a:lnTo>
                  <a:lnTo>
                    <a:pt x="311" y="2672"/>
                  </a:lnTo>
                  <a:lnTo>
                    <a:pt x="269" y="2636"/>
                  </a:lnTo>
                  <a:lnTo>
                    <a:pt x="233" y="2597"/>
                  </a:lnTo>
                  <a:lnTo>
                    <a:pt x="284" y="2615"/>
                  </a:lnTo>
                  <a:lnTo>
                    <a:pt x="317" y="2657"/>
                  </a:lnTo>
                  <a:lnTo>
                    <a:pt x="377" y="2669"/>
                  </a:lnTo>
                  <a:lnTo>
                    <a:pt x="434" y="2702"/>
                  </a:lnTo>
                  <a:lnTo>
                    <a:pt x="464" y="2693"/>
                  </a:lnTo>
                  <a:lnTo>
                    <a:pt x="455" y="2648"/>
                  </a:lnTo>
                  <a:lnTo>
                    <a:pt x="419" y="2615"/>
                  </a:lnTo>
                  <a:lnTo>
                    <a:pt x="410" y="2588"/>
                  </a:lnTo>
                  <a:lnTo>
                    <a:pt x="383" y="2558"/>
                  </a:lnTo>
                  <a:lnTo>
                    <a:pt x="338" y="2525"/>
                  </a:lnTo>
                  <a:lnTo>
                    <a:pt x="335" y="2432"/>
                  </a:lnTo>
                  <a:lnTo>
                    <a:pt x="311" y="2330"/>
                  </a:lnTo>
                  <a:lnTo>
                    <a:pt x="275" y="2231"/>
                  </a:lnTo>
                  <a:lnTo>
                    <a:pt x="191" y="2165"/>
                  </a:lnTo>
                  <a:lnTo>
                    <a:pt x="170" y="2168"/>
                  </a:lnTo>
                  <a:lnTo>
                    <a:pt x="161" y="2105"/>
                  </a:lnTo>
                  <a:lnTo>
                    <a:pt x="188" y="2090"/>
                  </a:lnTo>
                  <a:lnTo>
                    <a:pt x="269" y="1979"/>
                  </a:lnTo>
                  <a:lnTo>
                    <a:pt x="314" y="1961"/>
                  </a:lnTo>
                  <a:lnTo>
                    <a:pt x="332" y="1949"/>
                  </a:lnTo>
                  <a:lnTo>
                    <a:pt x="311" y="1943"/>
                  </a:lnTo>
                  <a:lnTo>
                    <a:pt x="311" y="1925"/>
                  </a:lnTo>
                  <a:lnTo>
                    <a:pt x="329" y="1907"/>
                  </a:lnTo>
                  <a:lnTo>
                    <a:pt x="365" y="1904"/>
                  </a:lnTo>
                  <a:lnTo>
                    <a:pt x="362" y="1931"/>
                  </a:lnTo>
                  <a:lnTo>
                    <a:pt x="374" y="1940"/>
                  </a:lnTo>
                  <a:lnTo>
                    <a:pt x="407" y="1922"/>
                  </a:lnTo>
                  <a:lnTo>
                    <a:pt x="410" y="1877"/>
                  </a:lnTo>
                  <a:lnTo>
                    <a:pt x="428" y="1868"/>
                  </a:lnTo>
                  <a:lnTo>
                    <a:pt x="431" y="1844"/>
                  </a:lnTo>
                  <a:lnTo>
                    <a:pt x="482" y="1838"/>
                  </a:lnTo>
                  <a:lnTo>
                    <a:pt x="572" y="1817"/>
                  </a:lnTo>
                  <a:lnTo>
                    <a:pt x="650" y="1826"/>
                  </a:lnTo>
                  <a:lnTo>
                    <a:pt x="647" y="1775"/>
                  </a:lnTo>
                  <a:lnTo>
                    <a:pt x="683" y="1748"/>
                  </a:lnTo>
                  <a:lnTo>
                    <a:pt x="644" y="1739"/>
                  </a:lnTo>
                  <a:lnTo>
                    <a:pt x="590" y="1727"/>
                  </a:lnTo>
                  <a:lnTo>
                    <a:pt x="557" y="1721"/>
                  </a:lnTo>
                  <a:lnTo>
                    <a:pt x="485" y="1682"/>
                  </a:lnTo>
                  <a:lnTo>
                    <a:pt x="461" y="1640"/>
                  </a:lnTo>
                  <a:lnTo>
                    <a:pt x="431" y="1637"/>
                  </a:lnTo>
                  <a:lnTo>
                    <a:pt x="395" y="1646"/>
                  </a:lnTo>
                  <a:lnTo>
                    <a:pt x="338" y="1688"/>
                  </a:lnTo>
                  <a:lnTo>
                    <a:pt x="284" y="1703"/>
                  </a:lnTo>
                  <a:lnTo>
                    <a:pt x="224" y="1736"/>
                  </a:lnTo>
                  <a:lnTo>
                    <a:pt x="197" y="1736"/>
                  </a:lnTo>
                  <a:lnTo>
                    <a:pt x="152" y="1673"/>
                  </a:lnTo>
                  <a:lnTo>
                    <a:pt x="149" y="1646"/>
                  </a:lnTo>
                  <a:lnTo>
                    <a:pt x="164" y="1616"/>
                  </a:lnTo>
                  <a:lnTo>
                    <a:pt x="197" y="1574"/>
                  </a:lnTo>
                  <a:lnTo>
                    <a:pt x="197" y="1559"/>
                  </a:lnTo>
                  <a:lnTo>
                    <a:pt x="149" y="1538"/>
                  </a:lnTo>
                  <a:lnTo>
                    <a:pt x="107" y="1532"/>
                  </a:lnTo>
                  <a:lnTo>
                    <a:pt x="74" y="1532"/>
                  </a:lnTo>
                  <a:lnTo>
                    <a:pt x="56" y="1511"/>
                  </a:lnTo>
                  <a:lnTo>
                    <a:pt x="53" y="1460"/>
                  </a:lnTo>
                  <a:lnTo>
                    <a:pt x="71" y="1367"/>
                  </a:lnTo>
                  <a:lnTo>
                    <a:pt x="104" y="1355"/>
                  </a:lnTo>
                  <a:lnTo>
                    <a:pt x="125" y="1343"/>
                  </a:lnTo>
                  <a:lnTo>
                    <a:pt x="137" y="1373"/>
                  </a:lnTo>
                  <a:lnTo>
                    <a:pt x="197" y="1388"/>
                  </a:lnTo>
                  <a:lnTo>
                    <a:pt x="245" y="1379"/>
                  </a:lnTo>
                  <a:lnTo>
                    <a:pt x="251" y="1334"/>
                  </a:lnTo>
                  <a:lnTo>
                    <a:pt x="302" y="1301"/>
                  </a:lnTo>
                  <a:lnTo>
                    <a:pt x="344" y="1286"/>
                  </a:lnTo>
                  <a:lnTo>
                    <a:pt x="464" y="1238"/>
                  </a:lnTo>
                  <a:lnTo>
                    <a:pt x="470" y="1217"/>
                  </a:lnTo>
                  <a:lnTo>
                    <a:pt x="560" y="1154"/>
                  </a:lnTo>
                  <a:lnTo>
                    <a:pt x="575" y="1130"/>
                  </a:lnTo>
                  <a:lnTo>
                    <a:pt x="605" y="1151"/>
                  </a:lnTo>
                  <a:lnTo>
                    <a:pt x="629" y="1163"/>
                  </a:lnTo>
                  <a:lnTo>
                    <a:pt x="668" y="1139"/>
                  </a:lnTo>
                  <a:lnTo>
                    <a:pt x="674" y="1163"/>
                  </a:lnTo>
                  <a:lnTo>
                    <a:pt x="716" y="1181"/>
                  </a:lnTo>
                  <a:lnTo>
                    <a:pt x="704" y="1220"/>
                  </a:lnTo>
                  <a:lnTo>
                    <a:pt x="647" y="1283"/>
                  </a:lnTo>
                  <a:lnTo>
                    <a:pt x="593" y="1334"/>
                  </a:lnTo>
                  <a:lnTo>
                    <a:pt x="581" y="1370"/>
                  </a:lnTo>
                  <a:lnTo>
                    <a:pt x="593" y="1385"/>
                  </a:lnTo>
                  <a:lnTo>
                    <a:pt x="629" y="1385"/>
                  </a:lnTo>
                  <a:lnTo>
                    <a:pt x="599" y="1430"/>
                  </a:lnTo>
                  <a:lnTo>
                    <a:pt x="593" y="1460"/>
                  </a:lnTo>
                  <a:lnTo>
                    <a:pt x="566" y="1457"/>
                  </a:lnTo>
                  <a:lnTo>
                    <a:pt x="539" y="1475"/>
                  </a:lnTo>
                  <a:lnTo>
                    <a:pt x="536" y="1490"/>
                  </a:lnTo>
                  <a:lnTo>
                    <a:pt x="566" y="1490"/>
                  </a:lnTo>
                  <a:lnTo>
                    <a:pt x="611" y="1469"/>
                  </a:lnTo>
                  <a:lnTo>
                    <a:pt x="659" y="1442"/>
                  </a:lnTo>
                  <a:lnTo>
                    <a:pt x="725" y="1385"/>
                  </a:lnTo>
                  <a:lnTo>
                    <a:pt x="770" y="1385"/>
                  </a:lnTo>
                  <a:lnTo>
                    <a:pt x="845" y="1361"/>
                  </a:lnTo>
                  <a:lnTo>
                    <a:pt x="947" y="1361"/>
                  </a:lnTo>
                  <a:lnTo>
                    <a:pt x="995" y="1391"/>
                  </a:lnTo>
                  <a:lnTo>
                    <a:pt x="998" y="1412"/>
                  </a:lnTo>
                  <a:lnTo>
                    <a:pt x="1019" y="1394"/>
                  </a:lnTo>
                  <a:lnTo>
                    <a:pt x="1055" y="1427"/>
                  </a:lnTo>
                  <a:lnTo>
                    <a:pt x="1109" y="1424"/>
                  </a:lnTo>
                  <a:lnTo>
                    <a:pt x="1094" y="1469"/>
                  </a:lnTo>
                  <a:lnTo>
                    <a:pt x="1082" y="1505"/>
                  </a:lnTo>
                  <a:lnTo>
                    <a:pt x="1073" y="1535"/>
                  </a:lnTo>
                  <a:lnTo>
                    <a:pt x="1091" y="1565"/>
                  </a:lnTo>
                  <a:lnTo>
                    <a:pt x="1058" y="1580"/>
                  </a:lnTo>
                  <a:lnTo>
                    <a:pt x="1040" y="1595"/>
                  </a:lnTo>
                  <a:lnTo>
                    <a:pt x="1013" y="1583"/>
                  </a:lnTo>
                  <a:lnTo>
                    <a:pt x="1013" y="1625"/>
                  </a:lnTo>
                  <a:lnTo>
                    <a:pt x="986" y="1652"/>
                  </a:lnTo>
                  <a:lnTo>
                    <a:pt x="983" y="1670"/>
                  </a:lnTo>
                  <a:lnTo>
                    <a:pt x="1007" y="1673"/>
                  </a:lnTo>
                  <a:lnTo>
                    <a:pt x="1037" y="1667"/>
                  </a:lnTo>
                  <a:lnTo>
                    <a:pt x="1025" y="1694"/>
                  </a:lnTo>
                  <a:lnTo>
                    <a:pt x="1037" y="1709"/>
                  </a:lnTo>
                  <a:lnTo>
                    <a:pt x="1055" y="1712"/>
                  </a:lnTo>
                  <a:lnTo>
                    <a:pt x="1058" y="1727"/>
                  </a:lnTo>
                  <a:lnTo>
                    <a:pt x="1094" y="1703"/>
                  </a:lnTo>
                  <a:lnTo>
                    <a:pt x="1100" y="1676"/>
                  </a:lnTo>
                  <a:lnTo>
                    <a:pt x="1148" y="1730"/>
                  </a:lnTo>
                  <a:lnTo>
                    <a:pt x="1214" y="1736"/>
                  </a:lnTo>
                  <a:lnTo>
                    <a:pt x="1220" y="1754"/>
                  </a:lnTo>
                  <a:lnTo>
                    <a:pt x="1223" y="1781"/>
                  </a:lnTo>
                  <a:lnTo>
                    <a:pt x="1244" y="1838"/>
                  </a:lnTo>
                  <a:lnTo>
                    <a:pt x="1244" y="1856"/>
                  </a:lnTo>
                  <a:lnTo>
                    <a:pt x="1259" y="1898"/>
                  </a:lnTo>
                  <a:lnTo>
                    <a:pt x="1226" y="1883"/>
                  </a:lnTo>
                  <a:lnTo>
                    <a:pt x="1190" y="1883"/>
                  </a:lnTo>
                  <a:lnTo>
                    <a:pt x="1160" y="1898"/>
                  </a:lnTo>
                  <a:lnTo>
                    <a:pt x="1184" y="1928"/>
                  </a:lnTo>
                  <a:lnTo>
                    <a:pt x="1208" y="1931"/>
                  </a:lnTo>
                  <a:lnTo>
                    <a:pt x="1205" y="1949"/>
                  </a:lnTo>
                  <a:lnTo>
                    <a:pt x="1196" y="1982"/>
                  </a:lnTo>
                  <a:lnTo>
                    <a:pt x="1211" y="2039"/>
                  </a:lnTo>
                  <a:lnTo>
                    <a:pt x="1217" y="2072"/>
                  </a:lnTo>
                  <a:lnTo>
                    <a:pt x="1205" y="2105"/>
                  </a:lnTo>
                  <a:lnTo>
                    <a:pt x="1184" y="2150"/>
                  </a:lnTo>
                  <a:lnTo>
                    <a:pt x="1169" y="2210"/>
                  </a:lnTo>
                  <a:lnTo>
                    <a:pt x="1166" y="2246"/>
                  </a:lnTo>
                  <a:lnTo>
                    <a:pt x="1193" y="2255"/>
                  </a:lnTo>
                  <a:lnTo>
                    <a:pt x="1184" y="2285"/>
                  </a:lnTo>
                  <a:lnTo>
                    <a:pt x="1169" y="2270"/>
                  </a:lnTo>
                  <a:lnTo>
                    <a:pt x="1154" y="2261"/>
                  </a:lnTo>
                  <a:lnTo>
                    <a:pt x="1163" y="2306"/>
                  </a:lnTo>
                  <a:lnTo>
                    <a:pt x="1142" y="2312"/>
                  </a:lnTo>
                  <a:lnTo>
                    <a:pt x="1148" y="2333"/>
                  </a:lnTo>
                  <a:lnTo>
                    <a:pt x="1181" y="2306"/>
                  </a:lnTo>
                  <a:lnTo>
                    <a:pt x="1193" y="2318"/>
                  </a:lnTo>
                  <a:lnTo>
                    <a:pt x="1211" y="2297"/>
                  </a:lnTo>
                  <a:lnTo>
                    <a:pt x="1232" y="2309"/>
                  </a:lnTo>
                  <a:lnTo>
                    <a:pt x="1280" y="2267"/>
                  </a:lnTo>
                  <a:lnTo>
                    <a:pt x="1298" y="2258"/>
                  </a:lnTo>
                  <a:lnTo>
                    <a:pt x="1283" y="2294"/>
                  </a:lnTo>
                  <a:lnTo>
                    <a:pt x="1295" y="2306"/>
                  </a:lnTo>
                  <a:lnTo>
                    <a:pt x="1310" y="2297"/>
                  </a:lnTo>
                  <a:lnTo>
                    <a:pt x="1316" y="2267"/>
                  </a:lnTo>
                  <a:lnTo>
                    <a:pt x="1328" y="2279"/>
                  </a:lnTo>
                  <a:lnTo>
                    <a:pt x="1340" y="2270"/>
                  </a:lnTo>
                  <a:lnTo>
                    <a:pt x="1331" y="2249"/>
                  </a:lnTo>
                  <a:lnTo>
                    <a:pt x="1355" y="2240"/>
                  </a:lnTo>
                  <a:lnTo>
                    <a:pt x="1361" y="2261"/>
                  </a:lnTo>
                  <a:lnTo>
                    <a:pt x="1382" y="2276"/>
                  </a:lnTo>
                  <a:lnTo>
                    <a:pt x="1394" y="2270"/>
                  </a:lnTo>
                  <a:lnTo>
                    <a:pt x="1379" y="2243"/>
                  </a:lnTo>
                  <a:lnTo>
                    <a:pt x="1367" y="2228"/>
                  </a:lnTo>
                  <a:lnTo>
                    <a:pt x="1415" y="2234"/>
                  </a:lnTo>
                  <a:lnTo>
                    <a:pt x="1448" y="2249"/>
                  </a:lnTo>
                  <a:lnTo>
                    <a:pt x="1451" y="2204"/>
                  </a:lnTo>
                  <a:lnTo>
                    <a:pt x="1547" y="2228"/>
                  </a:lnTo>
                  <a:lnTo>
                    <a:pt x="1598" y="2141"/>
                  </a:lnTo>
                  <a:lnTo>
                    <a:pt x="1616" y="2060"/>
                  </a:lnTo>
                  <a:lnTo>
                    <a:pt x="1598" y="2048"/>
                  </a:lnTo>
                  <a:lnTo>
                    <a:pt x="1595" y="2027"/>
                  </a:lnTo>
                  <a:lnTo>
                    <a:pt x="1601" y="1967"/>
                  </a:lnTo>
                  <a:lnTo>
                    <a:pt x="1607" y="1898"/>
                  </a:lnTo>
                  <a:lnTo>
                    <a:pt x="1595" y="1832"/>
                  </a:lnTo>
                  <a:lnTo>
                    <a:pt x="1571" y="1802"/>
                  </a:lnTo>
                  <a:lnTo>
                    <a:pt x="1541" y="1748"/>
                  </a:lnTo>
                  <a:lnTo>
                    <a:pt x="1490" y="1616"/>
                  </a:lnTo>
                  <a:lnTo>
                    <a:pt x="1454" y="1577"/>
                  </a:lnTo>
                  <a:lnTo>
                    <a:pt x="1433" y="1544"/>
                  </a:lnTo>
                  <a:lnTo>
                    <a:pt x="1400" y="1544"/>
                  </a:lnTo>
                  <a:lnTo>
                    <a:pt x="1388" y="1508"/>
                  </a:lnTo>
                  <a:lnTo>
                    <a:pt x="1397" y="1496"/>
                  </a:lnTo>
                  <a:lnTo>
                    <a:pt x="1394" y="1460"/>
                  </a:lnTo>
                  <a:lnTo>
                    <a:pt x="1391" y="1406"/>
                  </a:lnTo>
                  <a:lnTo>
                    <a:pt x="1421" y="1391"/>
                  </a:lnTo>
                  <a:lnTo>
                    <a:pt x="1445" y="1370"/>
                  </a:lnTo>
                  <a:lnTo>
                    <a:pt x="1505" y="1370"/>
                  </a:lnTo>
                  <a:lnTo>
                    <a:pt x="1562" y="1316"/>
                  </a:lnTo>
                  <a:lnTo>
                    <a:pt x="1604" y="1304"/>
                  </a:lnTo>
                  <a:lnTo>
                    <a:pt x="1658" y="1256"/>
                  </a:lnTo>
                  <a:lnTo>
                    <a:pt x="1682" y="1247"/>
                  </a:lnTo>
                  <a:lnTo>
                    <a:pt x="1691" y="1166"/>
                  </a:lnTo>
                  <a:lnTo>
                    <a:pt x="1694" y="1142"/>
                  </a:lnTo>
                  <a:lnTo>
                    <a:pt x="1679" y="1121"/>
                  </a:lnTo>
                  <a:lnTo>
                    <a:pt x="1682" y="1097"/>
                  </a:lnTo>
                  <a:lnTo>
                    <a:pt x="1727" y="1073"/>
                  </a:lnTo>
                  <a:lnTo>
                    <a:pt x="1781" y="1025"/>
                  </a:lnTo>
                  <a:lnTo>
                    <a:pt x="1805" y="1028"/>
                  </a:lnTo>
                  <a:lnTo>
                    <a:pt x="1829" y="1004"/>
                  </a:lnTo>
                  <a:lnTo>
                    <a:pt x="1832" y="974"/>
                  </a:lnTo>
                  <a:lnTo>
                    <a:pt x="1862" y="974"/>
                  </a:lnTo>
                  <a:lnTo>
                    <a:pt x="1901" y="953"/>
                  </a:lnTo>
                  <a:lnTo>
                    <a:pt x="1940" y="899"/>
                  </a:lnTo>
                  <a:lnTo>
                    <a:pt x="1991" y="842"/>
                  </a:lnTo>
                  <a:lnTo>
                    <a:pt x="1976" y="893"/>
                  </a:lnTo>
                  <a:lnTo>
                    <a:pt x="1988" y="905"/>
                  </a:lnTo>
                  <a:lnTo>
                    <a:pt x="2021" y="851"/>
                  </a:lnTo>
                  <a:lnTo>
                    <a:pt x="2036" y="863"/>
                  </a:lnTo>
                  <a:lnTo>
                    <a:pt x="2036" y="899"/>
                  </a:lnTo>
                  <a:lnTo>
                    <a:pt x="2036" y="926"/>
                  </a:lnTo>
                  <a:lnTo>
                    <a:pt x="2075" y="926"/>
                  </a:lnTo>
                  <a:lnTo>
                    <a:pt x="2129" y="941"/>
                  </a:lnTo>
                  <a:lnTo>
                    <a:pt x="2198" y="932"/>
                  </a:lnTo>
                  <a:lnTo>
                    <a:pt x="2267" y="911"/>
                  </a:lnTo>
                  <a:lnTo>
                    <a:pt x="2315" y="869"/>
                  </a:lnTo>
                  <a:lnTo>
                    <a:pt x="2390" y="818"/>
                  </a:lnTo>
                  <a:lnTo>
                    <a:pt x="2438" y="770"/>
                  </a:lnTo>
                  <a:lnTo>
                    <a:pt x="2480" y="698"/>
                  </a:lnTo>
                  <a:lnTo>
                    <a:pt x="2534" y="647"/>
                  </a:lnTo>
                  <a:lnTo>
                    <a:pt x="2552" y="617"/>
                  </a:lnTo>
                  <a:lnTo>
                    <a:pt x="2573" y="575"/>
                  </a:lnTo>
                  <a:lnTo>
                    <a:pt x="2597" y="536"/>
                  </a:lnTo>
                  <a:lnTo>
                    <a:pt x="2741" y="383"/>
                  </a:lnTo>
                  <a:lnTo>
                    <a:pt x="2768" y="347"/>
                  </a:lnTo>
                  <a:lnTo>
                    <a:pt x="2774" y="320"/>
                  </a:lnTo>
                  <a:lnTo>
                    <a:pt x="2789" y="236"/>
                  </a:lnTo>
                  <a:lnTo>
                    <a:pt x="2807" y="209"/>
                  </a:lnTo>
                  <a:lnTo>
                    <a:pt x="2840" y="176"/>
                  </a:lnTo>
                  <a:lnTo>
                    <a:pt x="2855" y="155"/>
                  </a:lnTo>
                  <a:lnTo>
                    <a:pt x="2855" y="128"/>
                  </a:lnTo>
                  <a:lnTo>
                    <a:pt x="2864" y="101"/>
                  </a:lnTo>
                  <a:lnTo>
                    <a:pt x="2934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53" name="Freeform 41"/>
            <p:cNvSpPr>
              <a:spLocks/>
            </p:cNvSpPr>
            <p:nvPr/>
          </p:nvSpPr>
          <p:spPr bwMode="ltGray">
            <a:xfrm>
              <a:off x="1460" y="2224"/>
              <a:ext cx="32" cy="52"/>
            </a:xfrm>
            <a:custGeom>
              <a:avLst/>
              <a:gdLst/>
              <a:ahLst/>
              <a:cxnLst>
                <a:cxn ang="0">
                  <a:pos x="3" y="46"/>
                </a:cxn>
                <a:cxn ang="0">
                  <a:pos x="0" y="19"/>
                </a:cxn>
                <a:cxn ang="0">
                  <a:pos x="24" y="4"/>
                </a:cxn>
                <a:cxn ang="0">
                  <a:pos x="21" y="52"/>
                </a:cxn>
                <a:cxn ang="0">
                  <a:pos x="3" y="46"/>
                </a:cxn>
              </a:cxnLst>
              <a:rect l="0" t="0" r="r" b="b"/>
              <a:pathLst>
                <a:path w="32" h="52">
                  <a:moveTo>
                    <a:pt x="3" y="46"/>
                  </a:moveTo>
                  <a:cubicBezTo>
                    <a:pt x="6" y="37"/>
                    <a:pt x="0" y="19"/>
                    <a:pt x="0" y="19"/>
                  </a:cubicBezTo>
                  <a:cubicBezTo>
                    <a:pt x="6" y="2"/>
                    <a:pt x="5" y="0"/>
                    <a:pt x="24" y="4"/>
                  </a:cubicBezTo>
                  <a:cubicBezTo>
                    <a:pt x="30" y="22"/>
                    <a:pt x="32" y="35"/>
                    <a:pt x="21" y="52"/>
                  </a:cubicBezTo>
                  <a:cubicBezTo>
                    <a:pt x="0" y="47"/>
                    <a:pt x="9" y="34"/>
                    <a:pt x="3" y="4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54" name="Freeform 42"/>
            <p:cNvSpPr>
              <a:spLocks/>
            </p:cNvSpPr>
            <p:nvPr/>
          </p:nvSpPr>
          <p:spPr bwMode="ltGray">
            <a:xfrm>
              <a:off x="1117" y="2458"/>
              <a:ext cx="118" cy="46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52" y="1"/>
                </a:cxn>
                <a:cxn ang="0">
                  <a:pos x="91" y="7"/>
                </a:cxn>
                <a:cxn ang="0">
                  <a:pos x="106" y="19"/>
                </a:cxn>
                <a:cxn ang="0">
                  <a:pos x="88" y="46"/>
                </a:cxn>
                <a:cxn ang="0">
                  <a:pos x="13" y="43"/>
                </a:cxn>
                <a:cxn ang="0">
                  <a:pos x="7" y="19"/>
                </a:cxn>
                <a:cxn ang="0">
                  <a:pos x="16" y="10"/>
                </a:cxn>
              </a:cxnLst>
              <a:rect l="0" t="0" r="r" b="b"/>
              <a:pathLst>
                <a:path w="118" h="46">
                  <a:moveTo>
                    <a:pt x="16" y="10"/>
                  </a:moveTo>
                  <a:cubicBezTo>
                    <a:pt x="31" y="15"/>
                    <a:pt x="38" y="6"/>
                    <a:pt x="52" y="1"/>
                  </a:cubicBezTo>
                  <a:cubicBezTo>
                    <a:pt x="65" y="2"/>
                    <a:pt x="80" y="0"/>
                    <a:pt x="91" y="7"/>
                  </a:cubicBezTo>
                  <a:cubicBezTo>
                    <a:pt x="118" y="25"/>
                    <a:pt x="77" y="9"/>
                    <a:pt x="106" y="19"/>
                  </a:cubicBezTo>
                  <a:cubicBezTo>
                    <a:pt x="103" y="34"/>
                    <a:pt x="103" y="41"/>
                    <a:pt x="88" y="46"/>
                  </a:cubicBezTo>
                  <a:cubicBezTo>
                    <a:pt x="63" y="45"/>
                    <a:pt x="38" y="46"/>
                    <a:pt x="13" y="43"/>
                  </a:cubicBezTo>
                  <a:cubicBezTo>
                    <a:pt x="0" y="42"/>
                    <a:pt x="2" y="27"/>
                    <a:pt x="7" y="19"/>
                  </a:cubicBezTo>
                  <a:cubicBezTo>
                    <a:pt x="18" y="0"/>
                    <a:pt x="16" y="29"/>
                    <a:pt x="16" y="10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55" name="Freeform 43"/>
            <p:cNvSpPr>
              <a:spLocks/>
            </p:cNvSpPr>
            <p:nvPr/>
          </p:nvSpPr>
          <p:spPr bwMode="ltGray">
            <a:xfrm>
              <a:off x="3191" y="110"/>
              <a:ext cx="39" cy="285"/>
            </a:xfrm>
            <a:custGeom>
              <a:avLst/>
              <a:gdLst/>
              <a:ahLst/>
              <a:cxnLst>
                <a:cxn ang="0">
                  <a:pos x="39" y="285"/>
                </a:cxn>
                <a:cxn ang="0">
                  <a:pos x="15" y="243"/>
                </a:cxn>
                <a:cxn ang="0">
                  <a:pos x="9" y="201"/>
                </a:cxn>
                <a:cxn ang="0">
                  <a:pos x="0" y="165"/>
                </a:cxn>
                <a:cxn ang="0">
                  <a:pos x="9" y="132"/>
                </a:cxn>
                <a:cxn ang="0">
                  <a:pos x="18" y="84"/>
                </a:cxn>
                <a:cxn ang="0">
                  <a:pos x="12" y="39"/>
                </a:cxn>
                <a:cxn ang="0">
                  <a:pos x="15" y="0"/>
                </a:cxn>
              </a:cxnLst>
              <a:rect l="0" t="0" r="r" b="b"/>
              <a:pathLst>
                <a:path w="39" h="285">
                  <a:moveTo>
                    <a:pt x="39" y="285"/>
                  </a:moveTo>
                  <a:lnTo>
                    <a:pt x="15" y="243"/>
                  </a:lnTo>
                  <a:lnTo>
                    <a:pt x="9" y="201"/>
                  </a:lnTo>
                  <a:lnTo>
                    <a:pt x="0" y="165"/>
                  </a:lnTo>
                  <a:lnTo>
                    <a:pt x="9" y="132"/>
                  </a:lnTo>
                  <a:lnTo>
                    <a:pt x="18" y="84"/>
                  </a:lnTo>
                  <a:lnTo>
                    <a:pt x="12" y="39"/>
                  </a:lnTo>
                  <a:lnTo>
                    <a:pt x="15" y="0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56" name="Freeform 44"/>
            <p:cNvSpPr>
              <a:spLocks/>
            </p:cNvSpPr>
            <p:nvPr/>
          </p:nvSpPr>
          <p:spPr bwMode="ltGray">
            <a:xfrm>
              <a:off x="3185" y="-1"/>
              <a:ext cx="225" cy="399"/>
            </a:xfrm>
            <a:custGeom>
              <a:avLst/>
              <a:gdLst/>
              <a:ahLst/>
              <a:cxnLst>
                <a:cxn ang="0">
                  <a:pos x="45" y="399"/>
                </a:cxn>
                <a:cxn ang="0">
                  <a:pos x="21" y="351"/>
                </a:cxn>
                <a:cxn ang="0">
                  <a:pos x="15" y="303"/>
                </a:cxn>
                <a:cxn ang="0">
                  <a:pos x="0" y="273"/>
                </a:cxn>
                <a:cxn ang="0">
                  <a:pos x="18" y="231"/>
                </a:cxn>
                <a:cxn ang="0">
                  <a:pos x="21" y="207"/>
                </a:cxn>
                <a:cxn ang="0">
                  <a:pos x="18" y="168"/>
                </a:cxn>
                <a:cxn ang="0">
                  <a:pos x="15" y="135"/>
                </a:cxn>
                <a:cxn ang="0">
                  <a:pos x="24" y="99"/>
                </a:cxn>
                <a:cxn ang="0">
                  <a:pos x="39" y="36"/>
                </a:cxn>
                <a:cxn ang="0">
                  <a:pos x="39" y="3"/>
                </a:cxn>
                <a:cxn ang="0">
                  <a:pos x="90" y="0"/>
                </a:cxn>
                <a:cxn ang="0">
                  <a:pos x="84" y="24"/>
                </a:cxn>
                <a:cxn ang="0">
                  <a:pos x="99" y="96"/>
                </a:cxn>
                <a:cxn ang="0">
                  <a:pos x="114" y="129"/>
                </a:cxn>
                <a:cxn ang="0">
                  <a:pos x="138" y="150"/>
                </a:cxn>
                <a:cxn ang="0">
                  <a:pos x="153" y="168"/>
                </a:cxn>
                <a:cxn ang="0">
                  <a:pos x="162" y="186"/>
                </a:cxn>
                <a:cxn ang="0">
                  <a:pos x="162" y="213"/>
                </a:cxn>
                <a:cxn ang="0">
                  <a:pos x="177" y="231"/>
                </a:cxn>
                <a:cxn ang="0">
                  <a:pos x="198" y="234"/>
                </a:cxn>
                <a:cxn ang="0">
                  <a:pos x="204" y="258"/>
                </a:cxn>
                <a:cxn ang="0">
                  <a:pos x="216" y="294"/>
                </a:cxn>
                <a:cxn ang="0">
                  <a:pos x="225" y="318"/>
                </a:cxn>
                <a:cxn ang="0">
                  <a:pos x="216" y="345"/>
                </a:cxn>
                <a:cxn ang="0">
                  <a:pos x="207" y="363"/>
                </a:cxn>
                <a:cxn ang="0">
                  <a:pos x="204" y="324"/>
                </a:cxn>
                <a:cxn ang="0">
                  <a:pos x="186" y="282"/>
                </a:cxn>
                <a:cxn ang="0">
                  <a:pos x="126" y="267"/>
                </a:cxn>
                <a:cxn ang="0">
                  <a:pos x="105" y="246"/>
                </a:cxn>
                <a:cxn ang="0">
                  <a:pos x="87" y="264"/>
                </a:cxn>
                <a:cxn ang="0">
                  <a:pos x="69" y="294"/>
                </a:cxn>
                <a:cxn ang="0">
                  <a:pos x="63" y="324"/>
                </a:cxn>
                <a:cxn ang="0">
                  <a:pos x="60" y="354"/>
                </a:cxn>
                <a:cxn ang="0">
                  <a:pos x="48" y="381"/>
                </a:cxn>
                <a:cxn ang="0">
                  <a:pos x="45" y="399"/>
                </a:cxn>
              </a:cxnLst>
              <a:rect l="0" t="0" r="r" b="b"/>
              <a:pathLst>
                <a:path w="225" h="399">
                  <a:moveTo>
                    <a:pt x="45" y="399"/>
                  </a:moveTo>
                  <a:lnTo>
                    <a:pt x="21" y="351"/>
                  </a:lnTo>
                  <a:lnTo>
                    <a:pt x="15" y="303"/>
                  </a:lnTo>
                  <a:lnTo>
                    <a:pt x="0" y="273"/>
                  </a:lnTo>
                  <a:lnTo>
                    <a:pt x="18" y="231"/>
                  </a:lnTo>
                  <a:lnTo>
                    <a:pt x="21" y="207"/>
                  </a:lnTo>
                  <a:lnTo>
                    <a:pt x="18" y="168"/>
                  </a:lnTo>
                  <a:lnTo>
                    <a:pt x="15" y="135"/>
                  </a:lnTo>
                  <a:lnTo>
                    <a:pt x="24" y="99"/>
                  </a:lnTo>
                  <a:lnTo>
                    <a:pt x="39" y="36"/>
                  </a:lnTo>
                  <a:lnTo>
                    <a:pt x="39" y="3"/>
                  </a:lnTo>
                  <a:lnTo>
                    <a:pt x="90" y="0"/>
                  </a:lnTo>
                  <a:lnTo>
                    <a:pt x="84" y="24"/>
                  </a:lnTo>
                  <a:lnTo>
                    <a:pt x="99" y="96"/>
                  </a:lnTo>
                  <a:lnTo>
                    <a:pt x="114" y="129"/>
                  </a:lnTo>
                  <a:lnTo>
                    <a:pt x="138" y="150"/>
                  </a:lnTo>
                  <a:lnTo>
                    <a:pt x="153" y="168"/>
                  </a:lnTo>
                  <a:lnTo>
                    <a:pt x="162" y="186"/>
                  </a:lnTo>
                  <a:lnTo>
                    <a:pt x="162" y="213"/>
                  </a:lnTo>
                  <a:lnTo>
                    <a:pt x="177" y="231"/>
                  </a:lnTo>
                  <a:lnTo>
                    <a:pt x="198" y="234"/>
                  </a:lnTo>
                  <a:lnTo>
                    <a:pt x="204" y="258"/>
                  </a:lnTo>
                  <a:lnTo>
                    <a:pt x="216" y="294"/>
                  </a:lnTo>
                  <a:lnTo>
                    <a:pt x="225" y="318"/>
                  </a:lnTo>
                  <a:lnTo>
                    <a:pt x="216" y="345"/>
                  </a:lnTo>
                  <a:lnTo>
                    <a:pt x="207" y="363"/>
                  </a:lnTo>
                  <a:lnTo>
                    <a:pt x="204" y="324"/>
                  </a:lnTo>
                  <a:lnTo>
                    <a:pt x="186" y="282"/>
                  </a:lnTo>
                  <a:lnTo>
                    <a:pt x="126" y="267"/>
                  </a:lnTo>
                  <a:lnTo>
                    <a:pt x="105" y="246"/>
                  </a:lnTo>
                  <a:lnTo>
                    <a:pt x="87" y="264"/>
                  </a:lnTo>
                  <a:lnTo>
                    <a:pt x="69" y="294"/>
                  </a:lnTo>
                  <a:lnTo>
                    <a:pt x="63" y="324"/>
                  </a:lnTo>
                  <a:lnTo>
                    <a:pt x="60" y="354"/>
                  </a:lnTo>
                  <a:lnTo>
                    <a:pt x="48" y="381"/>
                  </a:lnTo>
                  <a:lnTo>
                    <a:pt x="45" y="399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57" name="Freeform 45"/>
            <p:cNvSpPr>
              <a:spLocks/>
            </p:cNvSpPr>
            <p:nvPr/>
          </p:nvSpPr>
          <p:spPr bwMode="ltGray">
            <a:xfrm>
              <a:off x="4130" y="215"/>
              <a:ext cx="116" cy="123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30" y="75"/>
                </a:cxn>
                <a:cxn ang="0">
                  <a:pos x="111" y="0"/>
                </a:cxn>
                <a:cxn ang="0">
                  <a:pos x="105" y="42"/>
                </a:cxn>
                <a:cxn ang="0">
                  <a:pos x="24" y="123"/>
                </a:cxn>
                <a:cxn ang="0">
                  <a:pos x="0" y="120"/>
                </a:cxn>
              </a:cxnLst>
              <a:rect l="0" t="0" r="r" b="b"/>
              <a:pathLst>
                <a:path w="116" h="123">
                  <a:moveTo>
                    <a:pt x="0" y="120"/>
                  </a:moveTo>
                  <a:cubicBezTo>
                    <a:pt x="9" y="94"/>
                    <a:pt x="14" y="99"/>
                    <a:pt x="30" y="75"/>
                  </a:cubicBezTo>
                  <a:cubicBezTo>
                    <a:pt x="54" y="38"/>
                    <a:pt x="62" y="8"/>
                    <a:pt x="111" y="0"/>
                  </a:cubicBezTo>
                  <a:cubicBezTo>
                    <a:pt x="116" y="15"/>
                    <a:pt x="110" y="27"/>
                    <a:pt x="105" y="42"/>
                  </a:cubicBezTo>
                  <a:cubicBezTo>
                    <a:pt x="91" y="84"/>
                    <a:pt x="58" y="100"/>
                    <a:pt x="24" y="123"/>
                  </a:cubicBezTo>
                  <a:cubicBezTo>
                    <a:pt x="16" y="122"/>
                    <a:pt x="0" y="120"/>
                    <a:pt x="0" y="120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8958" name="Rectangle 46"/>
          <p:cNvSpPr>
            <a:spLocks noGrp="1" noChangeArrowheads="1"/>
          </p:cNvSpPr>
          <p:nvPr>
            <p:ph type="ctrTitle"/>
          </p:nvPr>
        </p:nvSpPr>
        <p:spPr>
          <a:xfrm>
            <a:off x="685800" y="1636713"/>
            <a:ext cx="7772400" cy="2466975"/>
          </a:xfrm>
        </p:spPr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8959" name="Rectangle 47"/>
          <p:cNvSpPr>
            <a:spLocks noGrp="1" noChangeArrowheads="1"/>
          </p:cNvSpPr>
          <p:nvPr>
            <p:ph type="subTitle" idx="1"/>
          </p:nvPr>
        </p:nvSpPr>
        <p:spPr>
          <a:xfrm>
            <a:off x="2044700" y="4327525"/>
            <a:ext cx="6400800" cy="1752600"/>
          </a:xfrm>
        </p:spPr>
        <p:txBody>
          <a:bodyPr anchor="ctr"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38960" name="Rectangle 4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8961" name="Rectangle 4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8962" name="Rectangle 5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24C31F8-0805-479F-A7AB-B3E89E2163E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E999F-4BDA-41DE-A434-9E197511C0E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9F7273-2AE6-4F17-9EC4-707FF3A0225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DAF41-6161-46A9-AF45-7CBD33EC474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A6414-D6A0-480A-A7E7-DEB8C1FCE31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3ADDC-B508-481E-ACE4-CF976A3BF78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E6142-CD3C-41CC-B60C-A7639EDA249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C39C9-BE0A-48A9-815D-D29DAE3183A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EACE2-0B2E-47FF-805A-BA5C5ABC2E7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6B7ACD-4039-4836-90A3-C5BA627BFED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5147A-BDA2-41F9-A4C1-8FB916853A3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9400"/>
            <a:ext cx="2057400" cy="58547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9400"/>
            <a:ext cx="6019800" cy="58547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80DA1-A709-4074-A2CB-D6A62562104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0" y="0"/>
            <a:ext cx="9144000" cy="6864350"/>
            <a:chOff x="0" y="0"/>
            <a:chExt cx="5760" cy="4324"/>
          </a:xfrm>
        </p:grpSpPr>
        <p:sp>
          <p:nvSpPr>
            <p:cNvPr id="41987" name="Rectangle 3"/>
            <p:cNvSpPr>
              <a:spLocks noChangeArrowheads="1"/>
            </p:cNvSpPr>
            <p:nvPr userDrawn="1"/>
          </p:nvSpPr>
          <p:spPr bwMode="white">
            <a:xfrm>
              <a:off x="0" y="331"/>
              <a:ext cx="5760" cy="332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988" name="Rectangle 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5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989" name="Freeform 5"/>
            <p:cNvSpPr>
              <a:spLocks/>
            </p:cNvSpPr>
            <p:nvPr userDrawn="1"/>
          </p:nvSpPr>
          <p:spPr bwMode="ltGray">
            <a:xfrm>
              <a:off x="0" y="1596"/>
              <a:ext cx="5760" cy="1651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773" y="852"/>
                </a:cxn>
                <a:cxn ang="0">
                  <a:pos x="1536" y="594"/>
                </a:cxn>
                <a:cxn ang="0">
                  <a:pos x="2438" y="156"/>
                </a:cxn>
                <a:cxn ang="0">
                  <a:pos x="2678" y="24"/>
                </a:cxn>
                <a:cxn ang="0">
                  <a:pos x="2816" y="30"/>
                </a:cxn>
                <a:cxn ang="0">
                  <a:pos x="2876" y="0"/>
                </a:cxn>
                <a:cxn ang="0">
                  <a:pos x="3032" y="30"/>
                </a:cxn>
                <a:cxn ang="0">
                  <a:pos x="3086" y="12"/>
                </a:cxn>
                <a:cxn ang="0">
                  <a:pos x="3183" y="42"/>
                </a:cxn>
                <a:cxn ang="0">
                  <a:pos x="3333" y="120"/>
                </a:cxn>
                <a:cxn ang="0">
                  <a:pos x="3483" y="234"/>
                </a:cxn>
                <a:cxn ang="0">
                  <a:pos x="3741" y="396"/>
                </a:cxn>
                <a:cxn ang="0">
                  <a:pos x="4156" y="636"/>
                </a:cxn>
                <a:cxn ang="0">
                  <a:pos x="4510" y="768"/>
                </a:cxn>
                <a:cxn ang="0">
                  <a:pos x="4913" y="906"/>
                </a:cxn>
                <a:cxn ang="0">
                  <a:pos x="5304" y="1074"/>
                </a:cxn>
                <a:cxn ang="0">
                  <a:pos x="5760" y="1150"/>
                </a:cxn>
                <a:cxn ang="0">
                  <a:pos x="5760" y="1651"/>
                </a:cxn>
                <a:cxn ang="0">
                  <a:pos x="0" y="1651"/>
                </a:cxn>
                <a:cxn ang="0">
                  <a:pos x="0" y="960"/>
                </a:cxn>
              </a:cxnLst>
              <a:rect l="0" t="0" r="r" b="b"/>
              <a:pathLst>
                <a:path w="5760" h="1651">
                  <a:moveTo>
                    <a:pt x="0" y="960"/>
                  </a:moveTo>
                  <a:cubicBezTo>
                    <a:pt x="237" y="952"/>
                    <a:pt x="517" y="913"/>
                    <a:pt x="773" y="852"/>
                  </a:cubicBezTo>
                  <a:cubicBezTo>
                    <a:pt x="1029" y="791"/>
                    <a:pt x="1259" y="710"/>
                    <a:pt x="1536" y="594"/>
                  </a:cubicBezTo>
                  <a:cubicBezTo>
                    <a:pt x="1814" y="478"/>
                    <a:pt x="2247" y="251"/>
                    <a:pt x="2438" y="156"/>
                  </a:cubicBezTo>
                  <a:cubicBezTo>
                    <a:pt x="2628" y="61"/>
                    <a:pt x="2615" y="45"/>
                    <a:pt x="2678" y="24"/>
                  </a:cubicBezTo>
                  <a:cubicBezTo>
                    <a:pt x="2741" y="3"/>
                    <a:pt x="2783" y="34"/>
                    <a:pt x="2816" y="30"/>
                  </a:cubicBezTo>
                  <a:cubicBezTo>
                    <a:pt x="2849" y="26"/>
                    <a:pt x="2840" y="0"/>
                    <a:pt x="2876" y="0"/>
                  </a:cubicBezTo>
                  <a:cubicBezTo>
                    <a:pt x="2912" y="0"/>
                    <a:pt x="2997" y="28"/>
                    <a:pt x="3032" y="30"/>
                  </a:cubicBezTo>
                  <a:cubicBezTo>
                    <a:pt x="3067" y="32"/>
                    <a:pt x="3061" y="10"/>
                    <a:pt x="3086" y="12"/>
                  </a:cubicBezTo>
                  <a:cubicBezTo>
                    <a:pt x="3112" y="14"/>
                    <a:pt x="3142" y="24"/>
                    <a:pt x="3183" y="42"/>
                  </a:cubicBezTo>
                  <a:cubicBezTo>
                    <a:pt x="3224" y="60"/>
                    <a:pt x="3283" y="88"/>
                    <a:pt x="3333" y="120"/>
                  </a:cubicBezTo>
                  <a:cubicBezTo>
                    <a:pt x="3383" y="152"/>
                    <a:pt x="3415" y="188"/>
                    <a:pt x="3483" y="234"/>
                  </a:cubicBezTo>
                  <a:cubicBezTo>
                    <a:pt x="3551" y="280"/>
                    <a:pt x="3629" y="329"/>
                    <a:pt x="3741" y="396"/>
                  </a:cubicBezTo>
                  <a:cubicBezTo>
                    <a:pt x="3854" y="463"/>
                    <a:pt x="4028" y="574"/>
                    <a:pt x="4156" y="636"/>
                  </a:cubicBezTo>
                  <a:cubicBezTo>
                    <a:pt x="4284" y="698"/>
                    <a:pt x="4384" y="723"/>
                    <a:pt x="4510" y="768"/>
                  </a:cubicBezTo>
                  <a:cubicBezTo>
                    <a:pt x="4637" y="813"/>
                    <a:pt x="4781" y="855"/>
                    <a:pt x="4913" y="906"/>
                  </a:cubicBezTo>
                  <a:cubicBezTo>
                    <a:pt x="5045" y="957"/>
                    <a:pt x="5163" y="1033"/>
                    <a:pt x="5304" y="1074"/>
                  </a:cubicBezTo>
                  <a:cubicBezTo>
                    <a:pt x="5445" y="1115"/>
                    <a:pt x="5543" y="1125"/>
                    <a:pt x="5760" y="1150"/>
                  </a:cubicBezTo>
                  <a:cubicBezTo>
                    <a:pt x="5760" y="1400"/>
                    <a:pt x="5760" y="1651"/>
                    <a:pt x="5760" y="1651"/>
                  </a:cubicBezTo>
                  <a:lnTo>
                    <a:pt x="0" y="1651"/>
                  </a:lnTo>
                  <a:lnTo>
                    <a:pt x="0" y="96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990" name="Freeform 6"/>
            <p:cNvSpPr>
              <a:spLocks/>
            </p:cNvSpPr>
            <p:nvPr userDrawn="1"/>
          </p:nvSpPr>
          <p:spPr bwMode="ltGray">
            <a:xfrm>
              <a:off x="380" y="1597"/>
              <a:ext cx="2495" cy="1054"/>
            </a:xfrm>
            <a:custGeom>
              <a:avLst/>
              <a:gdLst/>
              <a:ahLst/>
              <a:cxnLst>
                <a:cxn ang="0">
                  <a:pos x="909" y="650"/>
                </a:cxn>
                <a:cxn ang="0">
                  <a:pos x="2028" y="116"/>
                </a:cxn>
                <a:cxn ang="0">
                  <a:pos x="2253" y="20"/>
                </a:cxn>
                <a:cxn ang="0">
                  <a:pos x="2304" y="8"/>
                </a:cxn>
                <a:cxn ang="0">
                  <a:pos x="2388" y="20"/>
                </a:cxn>
                <a:cxn ang="0">
                  <a:pos x="2490" y="8"/>
                </a:cxn>
                <a:cxn ang="0">
                  <a:pos x="2424" y="62"/>
                </a:cxn>
                <a:cxn ang="0">
                  <a:pos x="2349" y="158"/>
                </a:cxn>
                <a:cxn ang="0">
                  <a:pos x="2295" y="182"/>
                </a:cxn>
                <a:cxn ang="0">
                  <a:pos x="2271" y="251"/>
                </a:cxn>
                <a:cxn ang="0">
                  <a:pos x="2304" y="332"/>
                </a:cxn>
                <a:cxn ang="0">
                  <a:pos x="2253" y="326"/>
                </a:cxn>
                <a:cxn ang="0">
                  <a:pos x="2226" y="386"/>
                </a:cxn>
                <a:cxn ang="0">
                  <a:pos x="2130" y="491"/>
                </a:cxn>
                <a:cxn ang="0">
                  <a:pos x="1980" y="710"/>
                </a:cxn>
                <a:cxn ang="0">
                  <a:pos x="1884" y="758"/>
                </a:cxn>
                <a:cxn ang="0">
                  <a:pos x="1782" y="845"/>
                </a:cxn>
                <a:cxn ang="0">
                  <a:pos x="1629" y="959"/>
                </a:cxn>
                <a:cxn ang="0">
                  <a:pos x="1458" y="1052"/>
                </a:cxn>
                <a:cxn ang="0">
                  <a:pos x="1560" y="932"/>
                </a:cxn>
                <a:cxn ang="0">
                  <a:pos x="1701" y="770"/>
                </a:cxn>
                <a:cxn ang="0">
                  <a:pos x="1785" y="644"/>
                </a:cxn>
                <a:cxn ang="0">
                  <a:pos x="1935" y="476"/>
                </a:cxn>
                <a:cxn ang="0">
                  <a:pos x="2034" y="350"/>
                </a:cxn>
                <a:cxn ang="0">
                  <a:pos x="2016" y="323"/>
                </a:cxn>
                <a:cxn ang="0">
                  <a:pos x="1947" y="434"/>
                </a:cxn>
                <a:cxn ang="0">
                  <a:pos x="1821" y="587"/>
                </a:cxn>
                <a:cxn ang="0">
                  <a:pos x="1704" y="662"/>
                </a:cxn>
                <a:cxn ang="0">
                  <a:pos x="1620" y="761"/>
                </a:cxn>
                <a:cxn ang="0">
                  <a:pos x="1584" y="728"/>
                </a:cxn>
                <a:cxn ang="0">
                  <a:pos x="1731" y="581"/>
                </a:cxn>
                <a:cxn ang="0">
                  <a:pos x="1851" y="467"/>
                </a:cxn>
                <a:cxn ang="0">
                  <a:pos x="1875" y="413"/>
                </a:cxn>
                <a:cxn ang="0">
                  <a:pos x="1788" y="515"/>
                </a:cxn>
                <a:cxn ang="0">
                  <a:pos x="1689" y="611"/>
                </a:cxn>
                <a:cxn ang="0">
                  <a:pos x="1605" y="665"/>
                </a:cxn>
                <a:cxn ang="0">
                  <a:pos x="1689" y="548"/>
                </a:cxn>
                <a:cxn ang="0">
                  <a:pos x="1746" y="506"/>
                </a:cxn>
                <a:cxn ang="0">
                  <a:pos x="1596" y="611"/>
                </a:cxn>
                <a:cxn ang="0">
                  <a:pos x="1542" y="689"/>
                </a:cxn>
                <a:cxn ang="0">
                  <a:pos x="1500" y="632"/>
                </a:cxn>
                <a:cxn ang="0">
                  <a:pos x="1590" y="563"/>
                </a:cxn>
                <a:cxn ang="0">
                  <a:pos x="1704" y="476"/>
                </a:cxn>
                <a:cxn ang="0">
                  <a:pos x="1659" y="485"/>
                </a:cxn>
                <a:cxn ang="0">
                  <a:pos x="1596" y="524"/>
                </a:cxn>
                <a:cxn ang="0">
                  <a:pos x="1530" y="560"/>
                </a:cxn>
                <a:cxn ang="0">
                  <a:pos x="1470" y="623"/>
                </a:cxn>
                <a:cxn ang="0">
                  <a:pos x="1401" y="662"/>
                </a:cxn>
                <a:cxn ang="0">
                  <a:pos x="1362" y="665"/>
                </a:cxn>
                <a:cxn ang="0">
                  <a:pos x="1263" y="653"/>
                </a:cxn>
                <a:cxn ang="0">
                  <a:pos x="1194" y="668"/>
                </a:cxn>
                <a:cxn ang="0">
                  <a:pos x="879" y="788"/>
                </a:cxn>
                <a:cxn ang="0">
                  <a:pos x="492" y="917"/>
                </a:cxn>
                <a:cxn ang="0">
                  <a:pos x="657" y="851"/>
                </a:cxn>
                <a:cxn ang="0">
                  <a:pos x="1035" y="716"/>
                </a:cxn>
                <a:cxn ang="0">
                  <a:pos x="1062" y="689"/>
                </a:cxn>
                <a:cxn ang="0">
                  <a:pos x="714" y="806"/>
                </a:cxn>
                <a:cxn ang="0">
                  <a:pos x="288" y="905"/>
                </a:cxn>
                <a:cxn ang="0">
                  <a:pos x="207" y="902"/>
                </a:cxn>
                <a:cxn ang="0">
                  <a:pos x="84" y="929"/>
                </a:cxn>
                <a:cxn ang="0">
                  <a:pos x="135" y="902"/>
                </a:cxn>
              </a:cxnLst>
              <a:rect l="0" t="0" r="r" b="b"/>
              <a:pathLst>
                <a:path w="2495" h="1054">
                  <a:moveTo>
                    <a:pt x="135" y="902"/>
                  </a:moveTo>
                  <a:cubicBezTo>
                    <a:pt x="270" y="859"/>
                    <a:pt x="683" y="732"/>
                    <a:pt x="909" y="650"/>
                  </a:cubicBezTo>
                  <a:cubicBezTo>
                    <a:pt x="1135" y="568"/>
                    <a:pt x="1305" y="499"/>
                    <a:pt x="1491" y="410"/>
                  </a:cubicBezTo>
                  <a:cubicBezTo>
                    <a:pt x="1677" y="321"/>
                    <a:pt x="1911" y="179"/>
                    <a:pt x="2028" y="116"/>
                  </a:cubicBezTo>
                  <a:cubicBezTo>
                    <a:pt x="2145" y="53"/>
                    <a:pt x="2156" y="48"/>
                    <a:pt x="2193" y="32"/>
                  </a:cubicBezTo>
                  <a:cubicBezTo>
                    <a:pt x="2230" y="16"/>
                    <a:pt x="2238" y="22"/>
                    <a:pt x="2253" y="20"/>
                  </a:cubicBezTo>
                  <a:cubicBezTo>
                    <a:pt x="2268" y="18"/>
                    <a:pt x="2278" y="22"/>
                    <a:pt x="2286" y="20"/>
                  </a:cubicBezTo>
                  <a:cubicBezTo>
                    <a:pt x="2294" y="18"/>
                    <a:pt x="2296" y="10"/>
                    <a:pt x="2304" y="8"/>
                  </a:cubicBezTo>
                  <a:cubicBezTo>
                    <a:pt x="2312" y="6"/>
                    <a:pt x="2320" y="6"/>
                    <a:pt x="2334" y="8"/>
                  </a:cubicBezTo>
                  <a:cubicBezTo>
                    <a:pt x="2348" y="10"/>
                    <a:pt x="2372" y="21"/>
                    <a:pt x="2388" y="20"/>
                  </a:cubicBezTo>
                  <a:cubicBezTo>
                    <a:pt x="2404" y="19"/>
                    <a:pt x="2416" y="4"/>
                    <a:pt x="2433" y="2"/>
                  </a:cubicBezTo>
                  <a:cubicBezTo>
                    <a:pt x="2450" y="0"/>
                    <a:pt x="2485" y="4"/>
                    <a:pt x="2490" y="8"/>
                  </a:cubicBezTo>
                  <a:cubicBezTo>
                    <a:pt x="2495" y="12"/>
                    <a:pt x="2474" y="17"/>
                    <a:pt x="2463" y="26"/>
                  </a:cubicBezTo>
                  <a:cubicBezTo>
                    <a:pt x="2452" y="35"/>
                    <a:pt x="2437" y="47"/>
                    <a:pt x="2424" y="62"/>
                  </a:cubicBezTo>
                  <a:cubicBezTo>
                    <a:pt x="2411" y="77"/>
                    <a:pt x="2397" y="103"/>
                    <a:pt x="2385" y="119"/>
                  </a:cubicBezTo>
                  <a:cubicBezTo>
                    <a:pt x="2373" y="135"/>
                    <a:pt x="2358" y="149"/>
                    <a:pt x="2349" y="158"/>
                  </a:cubicBezTo>
                  <a:cubicBezTo>
                    <a:pt x="2340" y="167"/>
                    <a:pt x="2340" y="172"/>
                    <a:pt x="2331" y="176"/>
                  </a:cubicBezTo>
                  <a:cubicBezTo>
                    <a:pt x="2322" y="180"/>
                    <a:pt x="2303" y="174"/>
                    <a:pt x="2295" y="182"/>
                  </a:cubicBezTo>
                  <a:cubicBezTo>
                    <a:pt x="2287" y="190"/>
                    <a:pt x="2284" y="216"/>
                    <a:pt x="2280" y="227"/>
                  </a:cubicBezTo>
                  <a:cubicBezTo>
                    <a:pt x="2276" y="238"/>
                    <a:pt x="2268" y="245"/>
                    <a:pt x="2271" y="251"/>
                  </a:cubicBezTo>
                  <a:cubicBezTo>
                    <a:pt x="2274" y="257"/>
                    <a:pt x="2293" y="253"/>
                    <a:pt x="2298" y="266"/>
                  </a:cubicBezTo>
                  <a:cubicBezTo>
                    <a:pt x="2303" y="279"/>
                    <a:pt x="2309" y="319"/>
                    <a:pt x="2304" y="332"/>
                  </a:cubicBezTo>
                  <a:cubicBezTo>
                    <a:pt x="2299" y="345"/>
                    <a:pt x="2273" y="345"/>
                    <a:pt x="2265" y="344"/>
                  </a:cubicBezTo>
                  <a:cubicBezTo>
                    <a:pt x="2257" y="343"/>
                    <a:pt x="2258" y="326"/>
                    <a:pt x="2253" y="326"/>
                  </a:cubicBezTo>
                  <a:cubicBezTo>
                    <a:pt x="2248" y="326"/>
                    <a:pt x="2236" y="337"/>
                    <a:pt x="2232" y="347"/>
                  </a:cubicBezTo>
                  <a:cubicBezTo>
                    <a:pt x="2228" y="357"/>
                    <a:pt x="2228" y="376"/>
                    <a:pt x="2226" y="386"/>
                  </a:cubicBezTo>
                  <a:cubicBezTo>
                    <a:pt x="2224" y="396"/>
                    <a:pt x="2236" y="390"/>
                    <a:pt x="2220" y="407"/>
                  </a:cubicBezTo>
                  <a:cubicBezTo>
                    <a:pt x="2204" y="424"/>
                    <a:pt x="2157" y="463"/>
                    <a:pt x="2130" y="491"/>
                  </a:cubicBezTo>
                  <a:cubicBezTo>
                    <a:pt x="2103" y="519"/>
                    <a:pt x="2083" y="539"/>
                    <a:pt x="2058" y="575"/>
                  </a:cubicBezTo>
                  <a:cubicBezTo>
                    <a:pt x="2033" y="611"/>
                    <a:pt x="1998" y="679"/>
                    <a:pt x="1980" y="710"/>
                  </a:cubicBezTo>
                  <a:cubicBezTo>
                    <a:pt x="1962" y="741"/>
                    <a:pt x="1966" y="756"/>
                    <a:pt x="1950" y="764"/>
                  </a:cubicBezTo>
                  <a:cubicBezTo>
                    <a:pt x="1934" y="772"/>
                    <a:pt x="1906" y="756"/>
                    <a:pt x="1884" y="758"/>
                  </a:cubicBezTo>
                  <a:cubicBezTo>
                    <a:pt x="1862" y="760"/>
                    <a:pt x="1832" y="762"/>
                    <a:pt x="1815" y="776"/>
                  </a:cubicBezTo>
                  <a:cubicBezTo>
                    <a:pt x="1798" y="790"/>
                    <a:pt x="1800" y="826"/>
                    <a:pt x="1782" y="845"/>
                  </a:cubicBezTo>
                  <a:cubicBezTo>
                    <a:pt x="1764" y="864"/>
                    <a:pt x="1730" y="871"/>
                    <a:pt x="1704" y="890"/>
                  </a:cubicBezTo>
                  <a:cubicBezTo>
                    <a:pt x="1678" y="909"/>
                    <a:pt x="1657" y="942"/>
                    <a:pt x="1629" y="959"/>
                  </a:cubicBezTo>
                  <a:cubicBezTo>
                    <a:pt x="1601" y="976"/>
                    <a:pt x="1561" y="980"/>
                    <a:pt x="1533" y="995"/>
                  </a:cubicBezTo>
                  <a:cubicBezTo>
                    <a:pt x="1505" y="1010"/>
                    <a:pt x="1469" y="1050"/>
                    <a:pt x="1458" y="1052"/>
                  </a:cubicBezTo>
                  <a:cubicBezTo>
                    <a:pt x="1447" y="1054"/>
                    <a:pt x="1450" y="1027"/>
                    <a:pt x="1467" y="1007"/>
                  </a:cubicBezTo>
                  <a:cubicBezTo>
                    <a:pt x="1484" y="987"/>
                    <a:pt x="1533" y="955"/>
                    <a:pt x="1560" y="932"/>
                  </a:cubicBezTo>
                  <a:cubicBezTo>
                    <a:pt x="1587" y="909"/>
                    <a:pt x="1606" y="893"/>
                    <a:pt x="1629" y="866"/>
                  </a:cubicBezTo>
                  <a:cubicBezTo>
                    <a:pt x="1652" y="839"/>
                    <a:pt x="1687" y="796"/>
                    <a:pt x="1701" y="770"/>
                  </a:cubicBezTo>
                  <a:cubicBezTo>
                    <a:pt x="1715" y="744"/>
                    <a:pt x="1699" y="731"/>
                    <a:pt x="1713" y="710"/>
                  </a:cubicBezTo>
                  <a:cubicBezTo>
                    <a:pt x="1727" y="689"/>
                    <a:pt x="1759" y="671"/>
                    <a:pt x="1785" y="644"/>
                  </a:cubicBezTo>
                  <a:cubicBezTo>
                    <a:pt x="1811" y="617"/>
                    <a:pt x="1844" y="573"/>
                    <a:pt x="1869" y="545"/>
                  </a:cubicBezTo>
                  <a:cubicBezTo>
                    <a:pt x="1894" y="517"/>
                    <a:pt x="1918" y="500"/>
                    <a:pt x="1935" y="476"/>
                  </a:cubicBezTo>
                  <a:cubicBezTo>
                    <a:pt x="1952" y="452"/>
                    <a:pt x="1955" y="422"/>
                    <a:pt x="1971" y="401"/>
                  </a:cubicBezTo>
                  <a:cubicBezTo>
                    <a:pt x="1987" y="380"/>
                    <a:pt x="2019" y="364"/>
                    <a:pt x="2034" y="350"/>
                  </a:cubicBezTo>
                  <a:cubicBezTo>
                    <a:pt x="2049" y="336"/>
                    <a:pt x="2064" y="318"/>
                    <a:pt x="2061" y="314"/>
                  </a:cubicBezTo>
                  <a:cubicBezTo>
                    <a:pt x="2058" y="310"/>
                    <a:pt x="2031" y="314"/>
                    <a:pt x="2016" y="323"/>
                  </a:cubicBezTo>
                  <a:cubicBezTo>
                    <a:pt x="2001" y="332"/>
                    <a:pt x="1982" y="350"/>
                    <a:pt x="1971" y="368"/>
                  </a:cubicBezTo>
                  <a:cubicBezTo>
                    <a:pt x="1960" y="386"/>
                    <a:pt x="1960" y="412"/>
                    <a:pt x="1947" y="434"/>
                  </a:cubicBezTo>
                  <a:cubicBezTo>
                    <a:pt x="1934" y="456"/>
                    <a:pt x="1914" y="475"/>
                    <a:pt x="1893" y="500"/>
                  </a:cubicBezTo>
                  <a:cubicBezTo>
                    <a:pt x="1872" y="525"/>
                    <a:pt x="1841" y="565"/>
                    <a:pt x="1821" y="587"/>
                  </a:cubicBezTo>
                  <a:cubicBezTo>
                    <a:pt x="1801" y="609"/>
                    <a:pt x="1790" y="619"/>
                    <a:pt x="1770" y="632"/>
                  </a:cubicBezTo>
                  <a:cubicBezTo>
                    <a:pt x="1750" y="645"/>
                    <a:pt x="1727" y="647"/>
                    <a:pt x="1704" y="662"/>
                  </a:cubicBezTo>
                  <a:cubicBezTo>
                    <a:pt x="1681" y="677"/>
                    <a:pt x="1646" y="709"/>
                    <a:pt x="1632" y="725"/>
                  </a:cubicBezTo>
                  <a:cubicBezTo>
                    <a:pt x="1618" y="741"/>
                    <a:pt x="1627" y="754"/>
                    <a:pt x="1620" y="761"/>
                  </a:cubicBezTo>
                  <a:cubicBezTo>
                    <a:pt x="1613" y="768"/>
                    <a:pt x="1593" y="775"/>
                    <a:pt x="1587" y="770"/>
                  </a:cubicBezTo>
                  <a:cubicBezTo>
                    <a:pt x="1581" y="765"/>
                    <a:pt x="1566" y="749"/>
                    <a:pt x="1584" y="728"/>
                  </a:cubicBezTo>
                  <a:cubicBezTo>
                    <a:pt x="1602" y="707"/>
                    <a:pt x="1668" y="665"/>
                    <a:pt x="1692" y="641"/>
                  </a:cubicBezTo>
                  <a:cubicBezTo>
                    <a:pt x="1716" y="617"/>
                    <a:pt x="1714" y="599"/>
                    <a:pt x="1731" y="581"/>
                  </a:cubicBezTo>
                  <a:cubicBezTo>
                    <a:pt x="1748" y="563"/>
                    <a:pt x="1774" y="552"/>
                    <a:pt x="1794" y="533"/>
                  </a:cubicBezTo>
                  <a:cubicBezTo>
                    <a:pt x="1814" y="514"/>
                    <a:pt x="1837" y="482"/>
                    <a:pt x="1851" y="467"/>
                  </a:cubicBezTo>
                  <a:cubicBezTo>
                    <a:pt x="1865" y="452"/>
                    <a:pt x="1874" y="452"/>
                    <a:pt x="1878" y="443"/>
                  </a:cubicBezTo>
                  <a:cubicBezTo>
                    <a:pt x="1882" y="434"/>
                    <a:pt x="1882" y="413"/>
                    <a:pt x="1875" y="413"/>
                  </a:cubicBezTo>
                  <a:cubicBezTo>
                    <a:pt x="1868" y="413"/>
                    <a:pt x="1847" y="426"/>
                    <a:pt x="1833" y="443"/>
                  </a:cubicBezTo>
                  <a:cubicBezTo>
                    <a:pt x="1819" y="460"/>
                    <a:pt x="1804" y="495"/>
                    <a:pt x="1788" y="515"/>
                  </a:cubicBezTo>
                  <a:cubicBezTo>
                    <a:pt x="1772" y="535"/>
                    <a:pt x="1751" y="550"/>
                    <a:pt x="1734" y="566"/>
                  </a:cubicBezTo>
                  <a:cubicBezTo>
                    <a:pt x="1717" y="582"/>
                    <a:pt x="1704" y="595"/>
                    <a:pt x="1689" y="611"/>
                  </a:cubicBezTo>
                  <a:cubicBezTo>
                    <a:pt x="1674" y="627"/>
                    <a:pt x="1655" y="656"/>
                    <a:pt x="1641" y="665"/>
                  </a:cubicBezTo>
                  <a:cubicBezTo>
                    <a:pt x="1627" y="674"/>
                    <a:pt x="1609" y="674"/>
                    <a:pt x="1605" y="665"/>
                  </a:cubicBezTo>
                  <a:cubicBezTo>
                    <a:pt x="1601" y="656"/>
                    <a:pt x="1603" y="627"/>
                    <a:pt x="1617" y="608"/>
                  </a:cubicBezTo>
                  <a:cubicBezTo>
                    <a:pt x="1631" y="589"/>
                    <a:pt x="1672" y="560"/>
                    <a:pt x="1689" y="548"/>
                  </a:cubicBezTo>
                  <a:cubicBezTo>
                    <a:pt x="1706" y="536"/>
                    <a:pt x="1713" y="540"/>
                    <a:pt x="1722" y="533"/>
                  </a:cubicBezTo>
                  <a:cubicBezTo>
                    <a:pt x="1731" y="526"/>
                    <a:pt x="1752" y="507"/>
                    <a:pt x="1746" y="506"/>
                  </a:cubicBezTo>
                  <a:cubicBezTo>
                    <a:pt x="1740" y="505"/>
                    <a:pt x="1711" y="513"/>
                    <a:pt x="1686" y="530"/>
                  </a:cubicBezTo>
                  <a:cubicBezTo>
                    <a:pt x="1661" y="547"/>
                    <a:pt x="1617" y="587"/>
                    <a:pt x="1596" y="611"/>
                  </a:cubicBezTo>
                  <a:cubicBezTo>
                    <a:pt x="1575" y="635"/>
                    <a:pt x="1569" y="661"/>
                    <a:pt x="1560" y="674"/>
                  </a:cubicBezTo>
                  <a:cubicBezTo>
                    <a:pt x="1551" y="687"/>
                    <a:pt x="1549" y="694"/>
                    <a:pt x="1542" y="689"/>
                  </a:cubicBezTo>
                  <a:cubicBezTo>
                    <a:pt x="1535" y="684"/>
                    <a:pt x="1525" y="650"/>
                    <a:pt x="1518" y="641"/>
                  </a:cubicBezTo>
                  <a:cubicBezTo>
                    <a:pt x="1511" y="632"/>
                    <a:pt x="1496" y="639"/>
                    <a:pt x="1500" y="632"/>
                  </a:cubicBezTo>
                  <a:cubicBezTo>
                    <a:pt x="1504" y="625"/>
                    <a:pt x="1527" y="607"/>
                    <a:pt x="1542" y="596"/>
                  </a:cubicBezTo>
                  <a:cubicBezTo>
                    <a:pt x="1557" y="585"/>
                    <a:pt x="1571" y="574"/>
                    <a:pt x="1590" y="563"/>
                  </a:cubicBezTo>
                  <a:cubicBezTo>
                    <a:pt x="1609" y="552"/>
                    <a:pt x="1637" y="541"/>
                    <a:pt x="1656" y="527"/>
                  </a:cubicBezTo>
                  <a:cubicBezTo>
                    <a:pt x="1675" y="513"/>
                    <a:pt x="1692" y="489"/>
                    <a:pt x="1704" y="476"/>
                  </a:cubicBezTo>
                  <a:cubicBezTo>
                    <a:pt x="1716" y="463"/>
                    <a:pt x="1735" y="451"/>
                    <a:pt x="1728" y="452"/>
                  </a:cubicBezTo>
                  <a:cubicBezTo>
                    <a:pt x="1721" y="453"/>
                    <a:pt x="1673" y="473"/>
                    <a:pt x="1659" y="485"/>
                  </a:cubicBezTo>
                  <a:cubicBezTo>
                    <a:pt x="1645" y="497"/>
                    <a:pt x="1652" y="517"/>
                    <a:pt x="1641" y="524"/>
                  </a:cubicBezTo>
                  <a:cubicBezTo>
                    <a:pt x="1630" y="531"/>
                    <a:pt x="1608" y="518"/>
                    <a:pt x="1596" y="524"/>
                  </a:cubicBezTo>
                  <a:cubicBezTo>
                    <a:pt x="1584" y="530"/>
                    <a:pt x="1583" y="554"/>
                    <a:pt x="1572" y="560"/>
                  </a:cubicBezTo>
                  <a:cubicBezTo>
                    <a:pt x="1561" y="566"/>
                    <a:pt x="1541" y="553"/>
                    <a:pt x="1530" y="560"/>
                  </a:cubicBezTo>
                  <a:cubicBezTo>
                    <a:pt x="1519" y="567"/>
                    <a:pt x="1516" y="594"/>
                    <a:pt x="1506" y="605"/>
                  </a:cubicBezTo>
                  <a:cubicBezTo>
                    <a:pt x="1496" y="616"/>
                    <a:pt x="1481" y="611"/>
                    <a:pt x="1470" y="623"/>
                  </a:cubicBezTo>
                  <a:cubicBezTo>
                    <a:pt x="1459" y="635"/>
                    <a:pt x="1448" y="671"/>
                    <a:pt x="1437" y="677"/>
                  </a:cubicBezTo>
                  <a:cubicBezTo>
                    <a:pt x="1426" y="683"/>
                    <a:pt x="1406" y="671"/>
                    <a:pt x="1401" y="662"/>
                  </a:cubicBezTo>
                  <a:cubicBezTo>
                    <a:pt x="1396" y="653"/>
                    <a:pt x="1410" y="623"/>
                    <a:pt x="1404" y="623"/>
                  </a:cubicBezTo>
                  <a:cubicBezTo>
                    <a:pt x="1398" y="623"/>
                    <a:pt x="1384" y="656"/>
                    <a:pt x="1362" y="665"/>
                  </a:cubicBezTo>
                  <a:cubicBezTo>
                    <a:pt x="1340" y="674"/>
                    <a:pt x="1288" y="682"/>
                    <a:pt x="1272" y="680"/>
                  </a:cubicBezTo>
                  <a:cubicBezTo>
                    <a:pt x="1256" y="678"/>
                    <a:pt x="1268" y="660"/>
                    <a:pt x="1263" y="653"/>
                  </a:cubicBezTo>
                  <a:cubicBezTo>
                    <a:pt x="1258" y="646"/>
                    <a:pt x="1253" y="636"/>
                    <a:pt x="1242" y="638"/>
                  </a:cubicBezTo>
                  <a:cubicBezTo>
                    <a:pt x="1231" y="640"/>
                    <a:pt x="1224" y="654"/>
                    <a:pt x="1194" y="668"/>
                  </a:cubicBezTo>
                  <a:cubicBezTo>
                    <a:pt x="1164" y="682"/>
                    <a:pt x="1111" y="702"/>
                    <a:pt x="1059" y="722"/>
                  </a:cubicBezTo>
                  <a:cubicBezTo>
                    <a:pt x="1007" y="742"/>
                    <a:pt x="950" y="763"/>
                    <a:pt x="879" y="788"/>
                  </a:cubicBezTo>
                  <a:cubicBezTo>
                    <a:pt x="808" y="813"/>
                    <a:pt x="698" y="853"/>
                    <a:pt x="633" y="875"/>
                  </a:cubicBezTo>
                  <a:cubicBezTo>
                    <a:pt x="568" y="897"/>
                    <a:pt x="513" y="914"/>
                    <a:pt x="492" y="917"/>
                  </a:cubicBezTo>
                  <a:cubicBezTo>
                    <a:pt x="471" y="920"/>
                    <a:pt x="477" y="904"/>
                    <a:pt x="504" y="893"/>
                  </a:cubicBezTo>
                  <a:cubicBezTo>
                    <a:pt x="531" y="882"/>
                    <a:pt x="602" y="869"/>
                    <a:pt x="657" y="851"/>
                  </a:cubicBezTo>
                  <a:cubicBezTo>
                    <a:pt x="712" y="833"/>
                    <a:pt x="774" y="807"/>
                    <a:pt x="837" y="785"/>
                  </a:cubicBezTo>
                  <a:cubicBezTo>
                    <a:pt x="900" y="763"/>
                    <a:pt x="994" y="733"/>
                    <a:pt x="1035" y="716"/>
                  </a:cubicBezTo>
                  <a:cubicBezTo>
                    <a:pt x="1076" y="699"/>
                    <a:pt x="1079" y="690"/>
                    <a:pt x="1083" y="686"/>
                  </a:cubicBezTo>
                  <a:cubicBezTo>
                    <a:pt x="1087" y="682"/>
                    <a:pt x="1091" y="679"/>
                    <a:pt x="1062" y="689"/>
                  </a:cubicBezTo>
                  <a:cubicBezTo>
                    <a:pt x="1033" y="699"/>
                    <a:pt x="964" y="727"/>
                    <a:pt x="906" y="746"/>
                  </a:cubicBezTo>
                  <a:cubicBezTo>
                    <a:pt x="848" y="765"/>
                    <a:pt x="779" y="788"/>
                    <a:pt x="714" y="806"/>
                  </a:cubicBezTo>
                  <a:cubicBezTo>
                    <a:pt x="649" y="824"/>
                    <a:pt x="584" y="838"/>
                    <a:pt x="513" y="854"/>
                  </a:cubicBezTo>
                  <a:cubicBezTo>
                    <a:pt x="442" y="870"/>
                    <a:pt x="344" y="893"/>
                    <a:pt x="288" y="905"/>
                  </a:cubicBezTo>
                  <a:cubicBezTo>
                    <a:pt x="232" y="917"/>
                    <a:pt x="190" y="926"/>
                    <a:pt x="177" y="926"/>
                  </a:cubicBezTo>
                  <a:cubicBezTo>
                    <a:pt x="164" y="926"/>
                    <a:pt x="208" y="904"/>
                    <a:pt x="207" y="902"/>
                  </a:cubicBezTo>
                  <a:cubicBezTo>
                    <a:pt x="206" y="900"/>
                    <a:pt x="188" y="907"/>
                    <a:pt x="168" y="911"/>
                  </a:cubicBezTo>
                  <a:cubicBezTo>
                    <a:pt x="148" y="915"/>
                    <a:pt x="95" y="929"/>
                    <a:pt x="84" y="929"/>
                  </a:cubicBezTo>
                  <a:cubicBezTo>
                    <a:pt x="73" y="929"/>
                    <a:pt x="91" y="912"/>
                    <a:pt x="99" y="908"/>
                  </a:cubicBezTo>
                  <a:cubicBezTo>
                    <a:pt x="107" y="904"/>
                    <a:pt x="0" y="945"/>
                    <a:pt x="135" y="90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991" name="Freeform 7"/>
            <p:cNvSpPr>
              <a:spLocks/>
            </p:cNvSpPr>
            <p:nvPr userDrawn="1"/>
          </p:nvSpPr>
          <p:spPr bwMode="ltGray">
            <a:xfrm>
              <a:off x="2761" y="1582"/>
              <a:ext cx="1090" cy="944"/>
            </a:xfrm>
            <a:custGeom>
              <a:avLst/>
              <a:gdLst/>
              <a:ahLst/>
              <a:cxnLst>
                <a:cxn ang="0">
                  <a:pos x="262" y="29"/>
                </a:cxn>
                <a:cxn ang="0">
                  <a:pos x="310" y="5"/>
                </a:cxn>
                <a:cxn ang="0">
                  <a:pos x="415" y="80"/>
                </a:cxn>
                <a:cxn ang="0">
                  <a:pos x="415" y="164"/>
                </a:cxn>
                <a:cxn ang="0">
                  <a:pos x="439" y="239"/>
                </a:cxn>
                <a:cxn ang="0">
                  <a:pos x="532" y="266"/>
                </a:cxn>
                <a:cxn ang="0">
                  <a:pos x="544" y="338"/>
                </a:cxn>
                <a:cxn ang="0">
                  <a:pos x="646" y="431"/>
                </a:cxn>
                <a:cxn ang="0">
                  <a:pos x="982" y="641"/>
                </a:cxn>
                <a:cxn ang="0">
                  <a:pos x="1084" y="740"/>
                </a:cxn>
                <a:cxn ang="0">
                  <a:pos x="922" y="722"/>
                </a:cxn>
                <a:cxn ang="0">
                  <a:pos x="826" y="740"/>
                </a:cxn>
                <a:cxn ang="0">
                  <a:pos x="607" y="548"/>
                </a:cxn>
                <a:cxn ang="0">
                  <a:pos x="496" y="536"/>
                </a:cxn>
                <a:cxn ang="0">
                  <a:pos x="520" y="722"/>
                </a:cxn>
                <a:cxn ang="0">
                  <a:pos x="472" y="800"/>
                </a:cxn>
                <a:cxn ang="0">
                  <a:pos x="364" y="833"/>
                </a:cxn>
                <a:cxn ang="0">
                  <a:pos x="205" y="944"/>
                </a:cxn>
                <a:cxn ang="0">
                  <a:pos x="139" y="899"/>
                </a:cxn>
                <a:cxn ang="0">
                  <a:pos x="148" y="818"/>
                </a:cxn>
                <a:cxn ang="0">
                  <a:pos x="103" y="785"/>
                </a:cxn>
                <a:cxn ang="0">
                  <a:pos x="25" y="815"/>
                </a:cxn>
                <a:cxn ang="0">
                  <a:pos x="220" y="647"/>
                </a:cxn>
                <a:cxn ang="0">
                  <a:pos x="307" y="542"/>
                </a:cxn>
                <a:cxn ang="0">
                  <a:pos x="235" y="473"/>
                </a:cxn>
                <a:cxn ang="0">
                  <a:pos x="211" y="404"/>
                </a:cxn>
                <a:cxn ang="0">
                  <a:pos x="190" y="335"/>
                </a:cxn>
                <a:cxn ang="0">
                  <a:pos x="157" y="296"/>
                </a:cxn>
                <a:cxn ang="0">
                  <a:pos x="148" y="236"/>
                </a:cxn>
                <a:cxn ang="0">
                  <a:pos x="121" y="164"/>
                </a:cxn>
                <a:cxn ang="0">
                  <a:pos x="88" y="68"/>
                </a:cxn>
                <a:cxn ang="0">
                  <a:pos x="127" y="89"/>
                </a:cxn>
                <a:cxn ang="0">
                  <a:pos x="139" y="56"/>
                </a:cxn>
                <a:cxn ang="0">
                  <a:pos x="148" y="23"/>
                </a:cxn>
                <a:cxn ang="0">
                  <a:pos x="187" y="53"/>
                </a:cxn>
                <a:cxn ang="0">
                  <a:pos x="196" y="107"/>
                </a:cxn>
                <a:cxn ang="0">
                  <a:pos x="244" y="122"/>
                </a:cxn>
                <a:cxn ang="0">
                  <a:pos x="319" y="155"/>
                </a:cxn>
                <a:cxn ang="0">
                  <a:pos x="361" y="152"/>
                </a:cxn>
                <a:cxn ang="0">
                  <a:pos x="259" y="92"/>
                </a:cxn>
                <a:cxn ang="0">
                  <a:pos x="220" y="44"/>
                </a:cxn>
              </a:cxnLst>
              <a:rect l="0" t="0" r="r" b="b"/>
              <a:pathLst>
                <a:path w="1090" h="944">
                  <a:moveTo>
                    <a:pt x="220" y="44"/>
                  </a:moveTo>
                  <a:cubicBezTo>
                    <a:pt x="214" y="39"/>
                    <a:pt x="250" y="35"/>
                    <a:pt x="262" y="29"/>
                  </a:cubicBezTo>
                  <a:cubicBezTo>
                    <a:pt x="274" y="23"/>
                    <a:pt x="284" y="9"/>
                    <a:pt x="292" y="5"/>
                  </a:cubicBezTo>
                  <a:cubicBezTo>
                    <a:pt x="300" y="1"/>
                    <a:pt x="299" y="0"/>
                    <a:pt x="310" y="5"/>
                  </a:cubicBezTo>
                  <a:cubicBezTo>
                    <a:pt x="321" y="10"/>
                    <a:pt x="341" y="23"/>
                    <a:pt x="358" y="35"/>
                  </a:cubicBezTo>
                  <a:cubicBezTo>
                    <a:pt x="375" y="47"/>
                    <a:pt x="402" y="64"/>
                    <a:pt x="415" y="80"/>
                  </a:cubicBezTo>
                  <a:cubicBezTo>
                    <a:pt x="428" y="96"/>
                    <a:pt x="436" y="114"/>
                    <a:pt x="436" y="128"/>
                  </a:cubicBezTo>
                  <a:cubicBezTo>
                    <a:pt x="436" y="142"/>
                    <a:pt x="414" y="155"/>
                    <a:pt x="415" y="164"/>
                  </a:cubicBezTo>
                  <a:cubicBezTo>
                    <a:pt x="416" y="173"/>
                    <a:pt x="441" y="172"/>
                    <a:pt x="445" y="185"/>
                  </a:cubicBezTo>
                  <a:cubicBezTo>
                    <a:pt x="449" y="198"/>
                    <a:pt x="431" y="226"/>
                    <a:pt x="439" y="239"/>
                  </a:cubicBezTo>
                  <a:cubicBezTo>
                    <a:pt x="447" y="252"/>
                    <a:pt x="475" y="262"/>
                    <a:pt x="490" y="266"/>
                  </a:cubicBezTo>
                  <a:cubicBezTo>
                    <a:pt x="505" y="270"/>
                    <a:pt x="517" y="256"/>
                    <a:pt x="532" y="266"/>
                  </a:cubicBezTo>
                  <a:cubicBezTo>
                    <a:pt x="547" y="276"/>
                    <a:pt x="575" y="314"/>
                    <a:pt x="577" y="326"/>
                  </a:cubicBezTo>
                  <a:cubicBezTo>
                    <a:pt x="579" y="338"/>
                    <a:pt x="546" y="331"/>
                    <a:pt x="544" y="338"/>
                  </a:cubicBezTo>
                  <a:cubicBezTo>
                    <a:pt x="542" y="345"/>
                    <a:pt x="545" y="356"/>
                    <a:pt x="562" y="371"/>
                  </a:cubicBezTo>
                  <a:cubicBezTo>
                    <a:pt x="579" y="386"/>
                    <a:pt x="604" y="404"/>
                    <a:pt x="646" y="431"/>
                  </a:cubicBezTo>
                  <a:cubicBezTo>
                    <a:pt x="688" y="458"/>
                    <a:pt x="761" y="501"/>
                    <a:pt x="817" y="536"/>
                  </a:cubicBezTo>
                  <a:cubicBezTo>
                    <a:pt x="873" y="571"/>
                    <a:pt x="949" y="617"/>
                    <a:pt x="982" y="641"/>
                  </a:cubicBezTo>
                  <a:cubicBezTo>
                    <a:pt x="1015" y="665"/>
                    <a:pt x="995" y="664"/>
                    <a:pt x="1012" y="680"/>
                  </a:cubicBezTo>
                  <a:cubicBezTo>
                    <a:pt x="1029" y="696"/>
                    <a:pt x="1078" y="726"/>
                    <a:pt x="1084" y="740"/>
                  </a:cubicBezTo>
                  <a:cubicBezTo>
                    <a:pt x="1090" y="754"/>
                    <a:pt x="1078" y="767"/>
                    <a:pt x="1051" y="764"/>
                  </a:cubicBezTo>
                  <a:cubicBezTo>
                    <a:pt x="1024" y="761"/>
                    <a:pt x="950" y="724"/>
                    <a:pt x="922" y="722"/>
                  </a:cubicBezTo>
                  <a:cubicBezTo>
                    <a:pt x="894" y="720"/>
                    <a:pt x="896" y="746"/>
                    <a:pt x="880" y="749"/>
                  </a:cubicBezTo>
                  <a:cubicBezTo>
                    <a:pt x="864" y="752"/>
                    <a:pt x="858" y="758"/>
                    <a:pt x="826" y="740"/>
                  </a:cubicBezTo>
                  <a:cubicBezTo>
                    <a:pt x="794" y="722"/>
                    <a:pt x="725" y="673"/>
                    <a:pt x="688" y="641"/>
                  </a:cubicBezTo>
                  <a:cubicBezTo>
                    <a:pt x="651" y="609"/>
                    <a:pt x="630" y="570"/>
                    <a:pt x="607" y="548"/>
                  </a:cubicBezTo>
                  <a:cubicBezTo>
                    <a:pt x="584" y="526"/>
                    <a:pt x="565" y="508"/>
                    <a:pt x="547" y="506"/>
                  </a:cubicBezTo>
                  <a:cubicBezTo>
                    <a:pt x="529" y="504"/>
                    <a:pt x="510" y="515"/>
                    <a:pt x="496" y="536"/>
                  </a:cubicBezTo>
                  <a:cubicBezTo>
                    <a:pt x="482" y="557"/>
                    <a:pt x="459" y="601"/>
                    <a:pt x="463" y="632"/>
                  </a:cubicBezTo>
                  <a:cubicBezTo>
                    <a:pt x="467" y="663"/>
                    <a:pt x="514" y="695"/>
                    <a:pt x="520" y="722"/>
                  </a:cubicBezTo>
                  <a:cubicBezTo>
                    <a:pt x="526" y="749"/>
                    <a:pt x="510" y="784"/>
                    <a:pt x="502" y="797"/>
                  </a:cubicBezTo>
                  <a:cubicBezTo>
                    <a:pt x="494" y="810"/>
                    <a:pt x="480" y="802"/>
                    <a:pt x="472" y="800"/>
                  </a:cubicBezTo>
                  <a:cubicBezTo>
                    <a:pt x="464" y="798"/>
                    <a:pt x="469" y="780"/>
                    <a:pt x="451" y="785"/>
                  </a:cubicBezTo>
                  <a:cubicBezTo>
                    <a:pt x="433" y="790"/>
                    <a:pt x="393" y="814"/>
                    <a:pt x="364" y="833"/>
                  </a:cubicBezTo>
                  <a:cubicBezTo>
                    <a:pt x="335" y="852"/>
                    <a:pt x="303" y="881"/>
                    <a:pt x="277" y="899"/>
                  </a:cubicBezTo>
                  <a:cubicBezTo>
                    <a:pt x="251" y="917"/>
                    <a:pt x="222" y="944"/>
                    <a:pt x="205" y="944"/>
                  </a:cubicBezTo>
                  <a:cubicBezTo>
                    <a:pt x="188" y="944"/>
                    <a:pt x="183" y="906"/>
                    <a:pt x="172" y="899"/>
                  </a:cubicBezTo>
                  <a:cubicBezTo>
                    <a:pt x="161" y="892"/>
                    <a:pt x="150" y="901"/>
                    <a:pt x="139" y="899"/>
                  </a:cubicBezTo>
                  <a:cubicBezTo>
                    <a:pt x="128" y="897"/>
                    <a:pt x="102" y="897"/>
                    <a:pt x="103" y="884"/>
                  </a:cubicBezTo>
                  <a:cubicBezTo>
                    <a:pt x="104" y="871"/>
                    <a:pt x="133" y="839"/>
                    <a:pt x="148" y="818"/>
                  </a:cubicBezTo>
                  <a:cubicBezTo>
                    <a:pt x="163" y="797"/>
                    <a:pt x="203" y="760"/>
                    <a:pt x="196" y="755"/>
                  </a:cubicBezTo>
                  <a:cubicBezTo>
                    <a:pt x="189" y="750"/>
                    <a:pt x="133" y="768"/>
                    <a:pt x="103" y="785"/>
                  </a:cubicBezTo>
                  <a:cubicBezTo>
                    <a:pt x="73" y="802"/>
                    <a:pt x="26" y="852"/>
                    <a:pt x="13" y="857"/>
                  </a:cubicBezTo>
                  <a:cubicBezTo>
                    <a:pt x="0" y="862"/>
                    <a:pt x="5" y="836"/>
                    <a:pt x="25" y="815"/>
                  </a:cubicBezTo>
                  <a:cubicBezTo>
                    <a:pt x="45" y="794"/>
                    <a:pt x="97" y="756"/>
                    <a:pt x="130" y="728"/>
                  </a:cubicBezTo>
                  <a:cubicBezTo>
                    <a:pt x="163" y="700"/>
                    <a:pt x="199" y="671"/>
                    <a:pt x="220" y="647"/>
                  </a:cubicBezTo>
                  <a:cubicBezTo>
                    <a:pt x="241" y="623"/>
                    <a:pt x="245" y="602"/>
                    <a:pt x="259" y="584"/>
                  </a:cubicBezTo>
                  <a:cubicBezTo>
                    <a:pt x="273" y="566"/>
                    <a:pt x="301" y="556"/>
                    <a:pt x="307" y="542"/>
                  </a:cubicBezTo>
                  <a:cubicBezTo>
                    <a:pt x="313" y="528"/>
                    <a:pt x="310" y="511"/>
                    <a:pt x="298" y="500"/>
                  </a:cubicBezTo>
                  <a:cubicBezTo>
                    <a:pt x="286" y="489"/>
                    <a:pt x="240" y="485"/>
                    <a:pt x="235" y="473"/>
                  </a:cubicBezTo>
                  <a:cubicBezTo>
                    <a:pt x="230" y="461"/>
                    <a:pt x="272" y="436"/>
                    <a:pt x="268" y="425"/>
                  </a:cubicBezTo>
                  <a:cubicBezTo>
                    <a:pt x="264" y="414"/>
                    <a:pt x="218" y="414"/>
                    <a:pt x="211" y="404"/>
                  </a:cubicBezTo>
                  <a:cubicBezTo>
                    <a:pt x="204" y="394"/>
                    <a:pt x="229" y="376"/>
                    <a:pt x="226" y="365"/>
                  </a:cubicBezTo>
                  <a:cubicBezTo>
                    <a:pt x="223" y="354"/>
                    <a:pt x="196" y="343"/>
                    <a:pt x="190" y="335"/>
                  </a:cubicBezTo>
                  <a:cubicBezTo>
                    <a:pt x="184" y="327"/>
                    <a:pt x="192" y="320"/>
                    <a:pt x="187" y="314"/>
                  </a:cubicBezTo>
                  <a:cubicBezTo>
                    <a:pt x="182" y="308"/>
                    <a:pt x="167" y="304"/>
                    <a:pt x="157" y="296"/>
                  </a:cubicBezTo>
                  <a:cubicBezTo>
                    <a:pt x="147" y="288"/>
                    <a:pt x="129" y="276"/>
                    <a:pt x="127" y="266"/>
                  </a:cubicBezTo>
                  <a:cubicBezTo>
                    <a:pt x="125" y="256"/>
                    <a:pt x="144" y="246"/>
                    <a:pt x="148" y="236"/>
                  </a:cubicBezTo>
                  <a:cubicBezTo>
                    <a:pt x="152" y="226"/>
                    <a:pt x="155" y="218"/>
                    <a:pt x="151" y="206"/>
                  </a:cubicBezTo>
                  <a:cubicBezTo>
                    <a:pt x="147" y="194"/>
                    <a:pt x="134" y="178"/>
                    <a:pt x="121" y="164"/>
                  </a:cubicBezTo>
                  <a:cubicBezTo>
                    <a:pt x="108" y="150"/>
                    <a:pt x="78" y="141"/>
                    <a:pt x="73" y="125"/>
                  </a:cubicBezTo>
                  <a:cubicBezTo>
                    <a:pt x="68" y="109"/>
                    <a:pt x="78" y="68"/>
                    <a:pt x="88" y="68"/>
                  </a:cubicBezTo>
                  <a:cubicBezTo>
                    <a:pt x="98" y="68"/>
                    <a:pt x="130" y="125"/>
                    <a:pt x="136" y="128"/>
                  </a:cubicBezTo>
                  <a:cubicBezTo>
                    <a:pt x="142" y="131"/>
                    <a:pt x="132" y="100"/>
                    <a:pt x="127" y="89"/>
                  </a:cubicBezTo>
                  <a:cubicBezTo>
                    <a:pt x="122" y="78"/>
                    <a:pt x="101" y="67"/>
                    <a:pt x="103" y="62"/>
                  </a:cubicBezTo>
                  <a:cubicBezTo>
                    <a:pt x="105" y="57"/>
                    <a:pt x="135" y="61"/>
                    <a:pt x="139" y="56"/>
                  </a:cubicBezTo>
                  <a:cubicBezTo>
                    <a:pt x="143" y="51"/>
                    <a:pt x="126" y="37"/>
                    <a:pt x="127" y="32"/>
                  </a:cubicBezTo>
                  <a:cubicBezTo>
                    <a:pt x="128" y="27"/>
                    <a:pt x="142" y="20"/>
                    <a:pt x="148" y="23"/>
                  </a:cubicBezTo>
                  <a:cubicBezTo>
                    <a:pt x="154" y="26"/>
                    <a:pt x="157" y="45"/>
                    <a:pt x="163" y="50"/>
                  </a:cubicBezTo>
                  <a:cubicBezTo>
                    <a:pt x="169" y="55"/>
                    <a:pt x="186" y="42"/>
                    <a:pt x="187" y="53"/>
                  </a:cubicBezTo>
                  <a:cubicBezTo>
                    <a:pt x="188" y="64"/>
                    <a:pt x="171" y="110"/>
                    <a:pt x="172" y="119"/>
                  </a:cubicBezTo>
                  <a:cubicBezTo>
                    <a:pt x="173" y="128"/>
                    <a:pt x="190" y="112"/>
                    <a:pt x="196" y="107"/>
                  </a:cubicBezTo>
                  <a:cubicBezTo>
                    <a:pt x="202" y="102"/>
                    <a:pt x="203" y="86"/>
                    <a:pt x="211" y="89"/>
                  </a:cubicBezTo>
                  <a:cubicBezTo>
                    <a:pt x="219" y="92"/>
                    <a:pt x="237" y="112"/>
                    <a:pt x="244" y="122"/>
                  </a:cubicBezTo>
                  <a:cubicBezTo>
                    <a:pt x="251" y="132"/>
                    <a:pt x="244" y="144"/>
                    <a:pt x="256" y="149"/>
                  </a:cubicBezTo>
                  <a:cubicBezTo>
                    <a:pt x="268" y="154"/>
                    <a:pt x="307" y="148"/>
                    <a:pt x="319" y="155"/>
                  </a:cubicBezTo>
                  <a:cubicBezTo>
                    <a:pt x="331" y="162"/>
                    <a:pt x="318" y="192"/>
                    <a:pt x="325" y="191"/>
                  </a:cubicBezTo>
                  <a:cubicBezTo>
                    <a:pt x="332" y="190"/>
                    <a:pt x="362" y="160"/>
                    <a:pt x="361" y="152"/>
                  </a:cubicBezTo>
                  <a:cubicBezTo>
                    <a:pt x="360" y="144"/>
                    <a:pt x="336" y="153"/>
                    <a:pt x="319" y="143"/>
                  </a:cubicBezTo>
                  <a:cubicBezTo>
                    <a:pt x="302" y="133"/>
                    <a:pt x="262" y="105"/>
                    <a:pt x="259" y="92"/>
                  </a:cubicBezTo>
                  <a:cubicBezTo>
                    <a:pt x="256" y="79"/>
                    <a:pt x="304" y="69"/>
                    <a:pt x="298" y="62"/>
                  </a:cubicBezTo>
                  <a:cubicBezTo>
                    <a:pt x="292" y="55"/>
                    <a:pt x="226" y="49"/>
                    <a:pt x="220" y="4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992" name="Freeform 8"/>
            <p:cNvSpPr>
              <a:spLocks/>
            </p:cNvSpPr>
            <p:nvPr userDrawn="1"/>
          </p:nvSpPr>
          <p:spPr bwMode="ltGray">
            <a:xfrm>
              <a:off x="0" y="2659"/>
              <a:ext cx="5760" cy="1413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702" y="104"/>
                </a:cxn>
                <a:cxn ang="0">
                  <a:pos x="1144" y="0"/>
                </a:cxn>
                <a:cxn ang="0">
                  <a:pos x="1461" y="50"/>
                </a:cxn>
                <a:cxn ang="0">
                  <a:pos x="1720" y="75"/>
                </a:cxn>
                <a:cxn ang="0">
                  <a:pos x="2054" y="17"/>
                </a:cxn>
                <a:cxn ang="0">
                  <a:pos x="2296" y="84"/>
                </a:cxn>
                <a:cxn ang="0">
                  <a:pos x="3423" y="117"/>
                </a:cxn>
                <a:cxn ang="0">
                  <a:pos x="3823" y="25"/>
                </a:cxn>
                <a:cxn ang="0">
                  <a:pos x="3982" y="75"/>
                </a:cxn>
                <a:cxn ang="0">
                  <a:pos x="4082" y="117"/>
                </a:cxn>
                <a:cxn ang="0">
                  <a:pos x="4726" y="135"/>
                </a:cxn>
                <a:cxn ang="0">
                  <a:pos x="4979" y="112"/>
                </a:cxn>
                <a:cxn ang="0">
                  <a:pos x="5397" y="222"/>
                </a:cxn>
                <a:cxn ang="0">
                  <a:pos x="5760" y="206"/>
                </a:cxn>
                <a:cxn ang="0">
                  <a:pos x="5760" y="1224"/>
                </a:cxn>
                <a:cxn ang="0">
                  <a:pos x="0" y="1224"/>
                </a:cxn>
                <a:cxn ang="0">
                  <a:pos x="0" y="230"/>
                </a:cxn>
              </a:cxnLst>
              <a:rect l="0" t="0" r="r" b="b"/>
              <a:pathLst>
                <a:path w="5760" h="1224">
                  <a:moveTo>
                    <a:pt x="0" y="230"/>
                  </a:moveTo>
                  <a:lnTo>
                    <a:pt x="702" y="104"/>
                  </a:lnTo>
                  <a:lnTo>
                    <a:pt x="1144" y="0"/>
                  </a:lnTo>
                  <a:lnTo>
                    <a:pt x="1461" y="50"/>
                  </a:lnTo>
                  <a:lnTo>
                    <a:pt x="1720" y="75"/>
                  </a:lnTo>
                  <a:lnTo>
                    <a:pt x="2054" y="17"/>
                  </a:lnTo>
                  <a:cubicBezTo>
                    <a:pt x="2054" y="17"/>
                    <a:pt x="2068" y="67"/>
                    <a:pt x="2296" y="84"/>
                  </a:cubicBezTo>
                  <a:cubicBezTo>
                    <a:pt x="2579" y="384"/>
                    <a:pt x="3089" y="242"/>
                    <a:pt x="3423" y="117"/>
                  </a:cubicBezTo>
                  <a:cubicBezTo>
                    <a:pt x="3556" y="59"/>
                    <a:pt x="3656" y="33"/>
                    <a:pt x="3823" y="25"/>
                  </a:cubicBezTo>
                  <a:cubicBezTo>
                    <a:pt x="3917" y="13"/>
                    <a:pt x="3832" y="57"/>
                    <a:pt x="3982" y="75"/>
                  </a:cubicBezTo>
                  <a:cubicBezTo>
                    <a:pt x="4025" y="90"/>
                    <a:pt x="3958" y="107"/>
                    <a:pt x="4082" y="117"/>
                  </a:cubicBezTo>
                  <a:cubicBezTo>
                    <a:pt x="4206" y="127"/>
                    <a:pt x="4577" y="136"/>
                    <a:pt x="4726" y="135"/>
                  </a:cubicBezTo>
                  <a:lnTo>
                    <a:pt x="4979" y="112"/>
                  </a:lnTo>
                  <a:lnTo>
                    <a:pt x="5397" y="222"/>
                  </a:lnTo>
                  <a:lnTo>
                    <a:pt x="5760" y="206"/>
                  </a:lnTo>
                  <a:lnTo>
                    <a:pt x="5760" y="1224"/>
                  </a:lnTo>
                  <a:lnTo>
                    <a:pt x="0" y="1224"/>
                  </a:lnTo>
                  <a:lnTo>
                    <a:pt x="0" y="23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993" name="Freeform 9"/>
            <p:cNvSpPr>
              <a:spLocks/>
            </p:cNvSpPr>
            <p:nvPr userDrawn="1"/>
          </p:nvSpPr>
          <p:spPr bwMode="ltGray">
            <a:xfrm>
              <a:off x="0" y="3138"/>
              <a:ext cx="5760" cy="1186"/>
            </a:xfrm>
            <a:custGeom>
              <a:avLst/>
              <a:gdLst/>
              <a:ahLst/>
              <a:cxnLst>
                <a:cxn ang="0">
                  <a:pos x="0" y="1027"/>
                </a:cxn>
                <a:cxn ang="0">
                  <a:pos x="5760" y="1027"/>
                </a:cxn>
                <a:cxn ang="0">
                  <a:pos x="5760" y="409"/>
                </a:cxn>
                <a:cxn ang="0">
                  <a:pos x="4658" y="401"/>
                </a:cxn>
                <a:cxn ang="0">
                  <a:pos x="3948" y="309"/>
                </a:cxn>
                <a:cxn ang="0">
                  <a:pos x="2905" y="351"/>
                </a:cxn>
                <a:cxn ang="0">
                  <a:pos x="1419" y="175"/>
                </a:cxn>
                <a:cxn ang="0">
                  <a:pos x="659" y="84"/>
                </a:cxn>
                <a:cxn ang="0">
                  <a:pos x="0" y="0"/>
                </a:cxn>
                <a:cxn ang="0">
                  <a:pos x="0" y="1027"/>
                </a:cxn>
              </a:cxnLst>
              <a:rect l="0" t="0" r="r" b="b"/>
              <a:pathLst>
                <a:path w="5760" h="1027">
                  <a:moveTo>
                    <a:pt x="0" y="1027"/>
                  </a:moveTo>
                  <a:lnTo>
                    <a:pt x="5760" y="1027"/>
                  </a:lnTo>
                  <a:lnTo>
                    <a:pt x="5760" y="409"/>
                  </a:lnTo>
                  <a:cubicBezTo>
                    <a:pt x="5576" y="305"/>
                    <a:pt x="4960" y="418"/>
                    <a:pt x="4658" y="401"/>
                  </a:cubicBezTo>
                  <a:cubicBezTo>
                    <a:pt x="4356" y="384"/>
                    <a:pt x="4240" y="317"/>
                    <a:pt x="3948" y="309"/>
                  </a:cubicBezTo>
                  <a:cubicBezTo>
                    <a:pt x="3656" y="301"/>
                    <a:pt x="3326" y="373"/>
                    <a:pt x="2905" y="351"/>
                  </a:cubicBezTo>
                  <a:cubicBezTo>
                    <a:pt x="2404" y="342"/>
                    <a:pt x="1978" y="192"/>
                    <a:pt x="1419" y="175"/>
                  </a:cubicBezTo>
                  <a:cubicBezTo>
                    <a:pt x="1045" y="130"/>
                    <a:pt x="918" y="167"/>
                    <a:pt x="659" y="84"/>
                  </a:cubicBezTo>
                  <a:cubicBezTo>
                    <a:pt x="342" y="75"/>
                    <a:pt x="150" y="17"/>
                    <a:pt x="0" y="0"/>
                  </a:cubicBezTo>
                  <a:cubicBezTo>
                    <a:pt x="0" y="513"/>
                    <a:pt x="0" y="1027"/>
                    <a:pt x="0" y="10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199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73100" y="1236663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1995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681163" y="3403600"/>
            <a:ext cx="5781675" cy="2581275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1996" name="Rectangle 1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1997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1998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F95EF58-538C-46D0-860F-C57AF5EC195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5F02D-2F04-4BBA-93DF-C96E31AFFA2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5BD9F-A761-4236-8B6A-79B17072F9E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A4AFA-71E6-49B9-8C6E-5ED9A3D2EE8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62022-CB5B-4A94-8A0D-55C0DA02746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4F3F3-F4E1-4A27-8581-790F17809C0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334597-039E-492D-919F-55F0027FADA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AFB2D-719B-45D1-BE87-DB3455E6575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423C6-4B79-4B16-AD16-8790FC504DE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2F315-2C22-46C6-975C-9FE5D06CDE6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66CFA-3F04-4586-A4D3-A63FF4F0503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9400"/>
            <a:ext cx="2057400" cy="5816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9400"/>
            <a:ext cx="6019800" cy="581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EDE33-41FE-4D91-A1D9-EDB62A85F12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D42ADC2-BB32-4259-A62F-FDA9CCBC11A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915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7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7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7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7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7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7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7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7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7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7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8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8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8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8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8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8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8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8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8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8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9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919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919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19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4919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919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9196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919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919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EB5ACCC-5474-43DB-890C-B338558FCAC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E3B72-DA2D-434B-9D38-CC2F052C115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01D64-9C25-4BB5-AB11-0F44DAA4B1C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D666F3-CC8A-4AD1-9617-DC506AB0EAD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9529B-E24E-4597-AC18-034BDBBB445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8EF7E-804A-4362-8B88-3FE116B4565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6F612-3DDA-46DA-AAF5-7853B2E6586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2C3C11-0AF9-4CB9-AB3D-0AE08328B1F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9B9B07-6C04-401F-A555-CABDB279B2F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E19669-D35C-44C0-B7E4-10088CDB58A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7F64F-F16A-4ECD-8749-3EEDE3C73B3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59E5A-9A16-426D-85B6-0F8AD22E67B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B4CE7B1-3964-4C7F-9EDF-ABB3B9EC13F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222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522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23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5223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3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23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3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3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223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223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223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5223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5224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AD70794-60FB-4C4F-B01E-FB16FD6FA4A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21F021-BB59-43EA-B020-86000525523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FAD20-4638-45BB-A8F4-918C1C699A1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5CC04-30C2-4AE8-9FCB-07217B0575E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5BB8C9-8A50-4897-B53C-5967F4B5C18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26BE9-AF0D-4BFC-86AB-2862C08384D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3579B-1E35-45FF-AEB6-C64D3E48EE6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41F5D-D61D-4C73-8B12-BDBAACD3827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7E221-FB82-4896-86F2-105642AD92A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9BEC7-CF3A-42DD-A1AC-1224E248F4F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CC876-EDC8-4B81-BBD0-2377463DBAD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E01BC-8375-4C97-99B1-6794ACBAEDB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12240-372A-48B2-A933-0AAD2ADD29F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B9F419-8828-4481-9AAE-A0A8CB955C4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6246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6246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6246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grpSp>
          <p:nvGrpSpPr>
            <p:cNvPr id="62470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6247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6247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6247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6247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247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6247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477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478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479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480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48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pic>
              <p:nvPicPr>
                <p:cNvPr id="6248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48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48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48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48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48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48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48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6249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6249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49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49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49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49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49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49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49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49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50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50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50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50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50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50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50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50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50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250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6251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6251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2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lang="ja-JP" altLang="ja-JP"/>
            </a:p>
          </p:txBody>
        </p:sp>
      </p:grpSp>
      <p:sp>
        <p:nvSpPr>
          <p:cNvPr id="6252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6252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62523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2524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2525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F85319-BBB4-4999-8D36-C8CB14ABBC9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F7B66-7BF8-4A51-8F76-CF6EC880679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D2661-D296-4146-B42E-998284FBA12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DD125-AB94-49B2-AA36-805E8B14A15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A1675-9A65-4B15-BD92-60E88FE1CCA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DF7348-8B8E-46ED-AD92-6FECF8611A8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01F79-E396-4E2B-8E57-0F47334FA0E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F8E12-20F9-48C7-AD91-85E3441ADFA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D214A8-7AB0-444F-BDB1-08268842B21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26F09-9FA0-4B8C-8521-7E6D0FF1EC9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2DBE1-E4D1-40BA-AD1C-0375CCCA7BC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CB33E-D5FC-411D-B16E-6A92CC6FD54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032250" y="1598613"/>
            <a:ext cx="3617913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032250" y="3922713"/>
            <a:ext cx="3617913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8A5A1C75-6897-4FFC-8C77-4F670835B82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18607-3DB8-42E9-AA78-774C7BE1FB3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theme" Target="../theme/theme7.xml"/><Relationship Id="rId18" Type="http://schemas.openxmlformats.org/officeDocument/2006/relationships/image" Target="../media/image9.png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72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image" Target="../media/image5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36AF4F0-8079-4C93-8021-94417C29E27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A2AEE46-7169-45EC-B702-BC7A3BB3892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73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0" y="0"/>
            <a:ext cx="6740525" cy="6562725"/>
            <a:chOff x="0" y="-1"/>
            <a:chExt cx="4246" cy="4134"/>
          </a:xfrm>
        </p:grpSpPr>
        <p:sp>
          <p:nvSpPr>
            <p:cNvPr id="37891" name="Freeform 3"/>
            <p:cNvSpPr>
              <a:spLocks/>
            </p:cNvSpPr>
            <p:nvPr/>
          </p:nvSpPr>
          <p:spPr bwMode="ltGray">
            <a:xfrm>
              <a:off x="2991" y="453"/>
              <a:ext cx="783" cy="707"/>
            </a:xfrm>
            <a:custGeom>
              <a:avLst/>
              <a:gdLst/>
              <a:ahLst/>
              <a:cxnLst>
                <a:cxn ang="0">
                  <a:pos x="295" y="64"/>
                </a:cxn>
                <a:cxn ang="0">
                  <a:pos x="391" y="164"/>
                </a:cxn>
                <a:cxn ang="0">
                  <a:pos x="475" y="216"/>
                </a:cxn>
                <a:cxn ang="0">
                  <a:pos x="523" y="224"/>
                </a:cxn>
                <a:cxn ang="0">
                  <a:pos x="583" y="240"/>
                </a:cxn>
                <a:cxn ang="0">
                  <a:pos x="659" y="168"/>
                </a:cxn>
                <a:cxn ang="0">
                  <a:pos x="663" y="292"/>
                </a:cxn>
                <a:cxn ang="0">
                  <a:pos x="679" y="332"/>
                </a:cxn>
                <a:cxn ang="0">
                  <a:pos x="755" y="316"/>
                </a:cxn>
                <a:cxn ang="0">
                  <a:pos x="783" y="264"/>
                </a:cxn>
                <a:cxn ang="0">
                  <a:pos x="751" y="320"/>
                </a:cxn>
                <a:cxn ang="0">
                  <a:pos x="695" y="364"/>
                </a:cxn>
                <a:cxn ang="0">
                  <a:pos x="643" y="388"/>
                </a:cxn>
                <a:cxn ang="0">
                  <a:pos x="579" y="408"/>
                </a:cxn>
                <a:cxn ang="0">
                  <a:pos x="495" y="448"/>
                </a:cxn>
                <a:cxn ang="0">
                  <a:pos x="439" y="520"/>
                </a:cxn>
                <a:cxn ang="0">
                  <a:pos x="439" y="592"/>
                </a:cxn>
                <a:cxn ang="0">
                  <a:pos x="371" y="564"/>
                </a:cxn>
                <a:cxn ang="0">
                  <a:pos x="291" y="516"/>
                </a:cxn>
                <a:cxn ang="0">
                  <a:pos x="213" y="503"/>
                </a:cxn>
                <a:cxn ang="0">
                  <a:pos x="147" y="551"/>
                </a:cxn>
                <a:cxn ang="0">
                  <a:pos x="108" y="506"/>
                </a:cxn>
                <a:cxn ang="0">
                  <a:pos x="66" y="554"/>
                </a:cxn>
                <a:cxn ang="0">
                  <a:pos x="117" y="578"/>
                </a:cxn>
                <a:cxn ang="0">
                  <a:pos x="162" y="617"/>
                </a:cxn>
                <a:cxn ang="0">
                  <a:pos x="162" y="650"/>
                </a:cxn>
                <a:cxn ang="0">
                  <a:pos x="114" y="632"/>
                </a:cxn>
                <a:cxn ang="0">
                  <a:pos x="90" y="683"/>
                </a:cxn>
                <a:cxn ang="0">
                  <a:pos x="42" y="707"/>
                </a:cxn>
                <a:cxn ang="0">
                  <a:pos x="27" y="665"/>
                </a:cxn>
                <a:cxn ang="0">
                  <a:pos x="45" y="608"/>
                </a:cxn>
                <a:cxn ang="0">
                  <a:pos x="0" y="557"/>
                </a:cxn>
                <a:cxn ang="0">
                  <a:pos x="6" y="509"/>
                </a:cxn>
                <a:cxn ang="0">
                  <a:pos x="39" y="473"/>
                </a:cxn>
                <a:cxn ang="0">
                  <a:pos x="81" y="437"/>
                </a:cxn>
                <a:cxn ang="0">
                  <a:pos x="72" y="371"/>
                </a:cxn>
                <a:cxn ang="0">
                  <a:pos x="123" y="398"/>
                </a:cxn>
                <a:cxn ang="0">
                  <a:pos x="156" y="401"/>
                </a:cxn>
                <a:cxn ang="0">
                  <a:pos x="183" y="356"/>
                </a:cxn>
                <a:cxn ang="0">
                  <a:pos x="189" y="290"/>
                </a:cxn>
                <a:cxn ang="0">
                  <a:pos x="210" y="215"/>
                </a:cxn>
                <a:cxn ang="0">
                  <a:pos x="225" y="152"/>
                </a:cxn>
                <a:cxn ang="0">
                  <a:pos x="201" y="83"/>
                </a:cxn>
                <a:cxn ang="0">
                  <a:pos x="195" y="17"/>
                </a:cxn>
                <a:cxn ang="0">
                  <a:pos x="235" y="0"/>
                </a:cxn>
              </a:cxnLst>
              <a:rect l="0" t="0" r="r" b="b"/>
              <a:pathLst>
                <a:path w="783" h="707">
                  <a:moveTo>
                    <a:pt x="235" y="0"/>
                  </a:moveTo>
                  <a:lnTo>
                    <a:pt x="295" y="64"/>
                  </a:lnTo>
                  <a:lnTo>
                    <a:pt x="343" y="124"/>
                  </a:lnTo>
                  <a:lnTo>
                    <a:pt x="391" y="164"/>
                  </a:lnTo>
                  <a:lnTo>
                    <a:pt x="451" y="200"/>
                  </a:lnTo>
                  <a:lnTo>
                    <a:pt x="475" y="216"/>
                  </a:lnTo>
                  <a:lnTo>
                    <a:pt x="499" y="208"/>
                  </a:lnTo>
                  <a:lnTo>
                    <a:pt x="523" y="224"/>
                  </a:lnTo>
                  <a:lnTo>
                    <a:pt x="547" y="236"/>
                  </a:lnTo>
                  <a:lnTo>
                    <a:pt x="583" y="240"/>
                  </a:lnTo>
                  <a:lnTo>
                    <a:pt x="631" y="196"/>
                  </a:lnTo>
                  <a:lnTo>
                    <a:pt x="659" y="168"/>
                  </a:lnTo>
                  <a:lnTo>
                    <a:pt x="627" y="264"/>
                  </a:lnTo>
                  <a:lnTo>
                    <a:pt x="663" y="292"/>
                  </a:lnTo>
                  <a:lnTo>
                    <a:pt x="659" y="316"/>
                  </a:lnTo>
                  <a:lnTo>
                    <a:pt x="679" y="332"/>
                  </a:lnTo>
                  <a:lnTo>
                    <a:pt x="727" y="312"/>
                  </a:lnTo>
                  <a:lnTo>
                    <a:pt x="755" y="316"/>
                  </a:lnTo>
                  <a:lnTo>
                    <a:pt x="763" y="288"/>
                  </a:lnTo>
                  <a:lnTo>
                    <a:pt x="783" y="264"/>
                  </a:lnTo>
                  <a:lnTo>
                    <a:pt x="783" y="288"/>
                  </a:lnTo>
                  <a:lnTo>
                    <a:pt x="751" y="320"/>
                  </a:lnTo>
                  <a:lnTo>
                    <a:pt x="703" y="340"/>
                  </a:lnTo>
                  <a:lnTo>
                    <a:pt x="695" y="364"/>
                  </a:lnTo>
                  <a:lnTo>
                    <a:pt x="667" y="368"/>
                  </a:lnTo>
                  <a:lnTo>
                    <a:pt x="643" y="388"/>
                  </a:lnTo>
                  <a:lnTo>
                    <a:pt x="607" y="408"/>
                  </a:lnTo>
                  <a:lnTo>
                    <a:pt x="579" y="408"/>
                  </a:lnTo>
                  <a:lnTo>
                    <a:pt x="543" y="408"/>
                  </a:lnTo>
                  <a:lnTo>
                    <a:pt x="495" y="448"/>
                  </a:lnTo>
                  <a:lnTo>
                    <a:pt x="451" y="492"/>
                  </a:lnTo>
                  <a:lnTo>
                    <a:pt x="439" y="520"/>
                  </a:lnTo>
                  <a:lnTo>
                    <a:pt x="443" y="576"/>
                  </a:lnTo>
                  <a:lnTo>
                    <a:pt x="439" y="592"/>
                  </a:lnTo>
                  <a:lnTo>
                    <a:pt x="407" y="572"/>
                  </a:lnTo>
                  <a:lnTo>
                    <a:pt x="371" y="564"/>
                  </a:lnTo>
                  <a:lnTo>
                    <a:pt x="331" y="544"/>
                  </a:lnTo>
                  <a:lnTo>
                    <a:pt x="291" y="516"/>
                  </a:lnTo>
                  <a:lnTo>
                    <a:pt x="251" y="500"/>
                  </a:lnTo>
                  <a:lnTo>
                    <a:pt x="213" y="503"/>
                  </a:lnTo>
                  <a:lnTo>
                    <a:pt x="177" y="518"/>
                  </a:lnTo>
                  <a:lnTo>
                    <a:pt x="147" y="551"/>
                  </a:lnTo>
                  <a:lnTo>
                    <a:pt x="132" y="524"/>
                  </a:lnTo>
                  <a:lnTo>
                    <a:pt x="108" y="506"/>
                  </a:lnTo>
                  <a:lnTo>
                    <a:pt x="72" y="524"/>
                  </a:lnTo>
                  <a:lnTo>
                    <a:pt x="66" y="554"/>
                  </a:lnTo>
                  <a:lnTo>
                    <a:pt x="81" y="578"/>
                  </a:lnTo>
                  <a:lnTo>
                    <a:pt x="117" y="578"/>
                  </a:lnTo>
                  <a:lnTo>
                    <a:pt x="141" y="605"/>
                  </a:lnTo>
                  <a:lnTo>
                    <a:pt x="162" y="617"/>
                  </a:lnTo>
                  <a:lnTo>
                    <a:pt x="180" y="629"/>
                  </a:lnTo>
                  <a:lnTo>
                    <a:pt x="162" y="650"/>
                  </a:lnTo>
                  <a:lnTo>
                    <a:pt x="138" y="647"/>
                  </a:lnTo>
                  <a:lnTo>
                    <a:pt x="114" y="632"/>
                  </a:lnTo>
                  <a:lnTo>
                    <a:pt x="99" y="656"/>
                  </a:lnTo>
                  <a:lnTo>
                    <a:pt x="90" y="683"/>
                  </a:lnTo>
                  <a:lnTo>
                    <a:pt x="63" y="695"/>
                  </a:lnTo>
                  <a:lnTo>
                    <a:pt x="42" y="707"/>
                  </a:lnTo>
                  <a:lnTo>
                    <a:pt x="24" y="692"/>
                  </a:lnTo>
                  <a:lnTo>
                    <a:pt x="27" y="665"/>
                  </a:lnTo>
                  <a:lnTo>
                    <a:pt x="45" y="635"/>
                  </a:lnTo>
                  <a:lnTo>
                    <a:pt x="45" y="608"/>
                  </a:lnTo>
                  <a:lnTo>
                    <a:pt x="15" y="593"/>
                  </a:lnTo>
                  <a:lnTo>
                    <a:pt x="0" y="557"/>
                  </a:lnTo>
                  <a:lnTo>
                    <a:pt x="6" y="530"/>
                  </a:lnTo>
                  <a:lnTo>
                    <a:pt x="6" y="509"/>
                  </a:lnTo>
                  <a:lnTo>
                    <a:pt x="15" y="491"/>
                  </a:lnTo>
                  <a:lnTo>
                    <a:pt x="39" y="473"/>
                  </a:lnTo>
                  <a:lnTo>
                    <a:pt x="60" y="458"/>
                  </a:lnTo>
                  <a:lnTo>
                    <a:pt x="81" y="437"/>
                  </a:lnTo>
                  <a:lnTo>
                    <a:pt x="51" y="392"/>
                  </a:lnTo>
                  <a:lnTo>
                    <a:pt x="72" y="371"/>
                  </a:lnTo>
                  <a:lnTo>
                    <a:pt x="93" y="383"/>
                  </a:lnTo>
                  <a:lnTo>
                    <a:pt x="123" y="398"/>
                  </a:lnTo>
                  <a:lnTo>
                    <a:pt x="144" y="392"/>
                  </a:lnTo>
                  <a:lnTo>
                    <a:pt x="156" y="401"/>
                  </a:lnTo>
                  <a:lnTo>
                    <a:pt x="180" y="389"/>
                  </a:lnTo>
                  <a:lnTo>
                    <a:pt x="183" y="356"/>
                  </a:lnTo>
                  <a:lnTo>
                    <a:pt x="180" y="311"/>
                  </a:lnTo>
                  <a:lnTo>
                    <a:pt x="189" y="290"/>
                  </a:lnTo>
                  <a:lnTo>
                    <a:pt x="213" y="263"/>
                  </a:lnTo>
                  <a:lnTo>
                    <a:pt x="210" y="215"/>
                  </a:lnTo>
                  <a:lnTo>
                    <a:pt x="219" y="182"/>
                  </a:lnTo>
                  <a:lnTo>
                    <a:pt x="225" y="152"/>
                  </a:lnTo>
                  <a:lnTo>
                    <a:pt x="216" y="125"/>
                  </a:lnTo>
                  <a:lnTo>
                    <a:pt x="201" y="83"/>
                  </a:lnTo>
                  <a:lnTo>
                    <a:pt x="195" y="47"/>
                  </a:lnTo>
                  <a:lnTo>
                    <a:pt x="195" y="17"/>
                  </a:lnTo>
                  <a:lnTo>
                    <a:pt x="219" y="23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892" name="Freeform 4"/>
            <p:cNvSpPr>
              <a:spLocks/>
            </p:cNvSpPr>
            <p:nvPr/>
          </p:nvSpPr>
          <p:spPr bwMode="ltGray">
            <a:xfrm>
              <a:off x="2940" y="1014"/>
              <a:ext cx="24" cy="50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24" y="14"/>
                </a:cxn>
                <a:cxn ang="0">
                  <a:pos x="15" y="50"/>
                </a:cxn>
                <a:cxn ang="0">
                  <a:pos x="6" y="47"/>
                </a:cxn>
                <a:cxn ang="0">
                  <a:pos x="0" y="29"/>
                </a:cxn>
                <a:cxn ang="0">
                  <a:pos x="3" y="8"/>
                </a:cxn>
              </a:cxnLst>
              <a:rect l="0" t="0" r="r" b="b"/>
              <a:pathLst>
                <a:path w="24" h="50">
                  <a:moveTo>
                    <a:pt x="3" y="8"/>
                  </a:moveTo>
                  <a:cubicBezTo>
                    <a:pt x="15" y="0"/>
                    <a:pt x="19" y="0"/>
                    <a:pt x="24" y="14"/>
                  </a:cubicBezTo>
                  <a:cubicBezTo>
                    <a:pt x="21" y="26"/>
                    <a:pt x="19" y="38"/>
                    <a:pt x="15" y="50"/>
                  </a:cubicBezTo>
                  <a:cubicBezTo>
                    <a:pt x="12" y="49"/>
                    <a:pt x="8" y="50"/>
                    <a:pt x="6" y="47"/>
                  </a:cubicBezTo>
                  <a:cubicBezTo>
                    <a:pt x="2" y="42"/>
                    <a:pt x="0" y="29"/>
                    <a:pt x="0" y="29"/>
                  </a:cubicBezTo>
                  <a:cubicBezTo>
                    <a:pt x="3" y="10"/>
                    <a:pt x="3" y="17"/>
                    <a:pt x="3" y="8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893" name="Freeform 5"/>
            <p:cNvSpPr>
              <a:spLocks/>
            </p:cNvSpPr>
            <p:nvPr/>
          </p:nvSpPr>
          <p:spPr bwMode="ltGray">
            <a:xfrm>
              <a:off x="3660" y="578"/>
              <a:ext cx="144" cy="153"/>
            </a:xfrm>
            <a:custGeom>
              <a:avLst/>
              <a:gdLst/>
              <a:ahLst/>
              <a:cxnLst>
                <a:cxn ang="0">
                  <a:pos x="54" y="36"/>
                </a:cxn>
                <a:cxn ang="0">
                  <a:pos x="78" y="3"/>
                </a:cxn>
                <a:cxn ang="0">
                  <a:pos x="108" y="6"/>
                </a:cxn>
                <a:cxn ang="0">
                  <a:pos x="126" y="0"/>
                </a:cxn>
                <a:cxn ang="0">
                  <a:pos x="117" y="27"/>
                </a:cxn>
                <a:cxn ang="0">
                  <a:pos x="93" y="48"/>
                </a:cxn>
                <a:cxn ang="0">
                  <a:pos x="84" y="54"/>
                </a:cxn>
                <a:cxn ang="0">
                  <a:pos x="54" y="87"/>
                </a:cxn>
                <a:cxn ang="0">
                  <a:pos x="36" y="114"/>
                </a:cxn>
                <a:cxn ang="0">
                  <a:pos x="24" y="132"/>
                </a:cxn>
                <a:cxn ang="0">
                  <a:pos x="15" y="153"/>
                </a:cxn>
                <a:cxn ang="0">
                  <a:pos x="0" y="126"/>
                </a:cxn>
                <a:cxn ang="0">
                  <a:pos x="21" y="99"/>
                </a:cxn>
                <a:cxn ang="0">
                  <a:pos x="48" y="54"/>
                </a:cxn>
                <a:cxn ang="0">
                  <a:pos x="54" y="36"/>
                </a:cxn>
              </a:cxnLst>
              <a:rect l="0" t="0" r="r" b="b"/>
              <a:pathLst>
                <a:path w="144" h="153">
                  <a:moveTo>
                    <a:pt x="54" y="36"/>
                  </a:moveTo>
                  <a:cubicBezTo>
                    <a:pt x="61" y="25"/>
                    <a:pt x="67" y="10"/>
                    <a:pt x="78" y="3"/>
                  </a:cubicBezTo>
                  <a:cubicBezTo>
                    <a:pt x="98" y="10"/>
                    <a:pt x="91" y="11"/>
                    <a:pt x="108" y="6"/>
                  </a:cubicBezTo>
                  <a:cubicBezTo>
                    <a:pt x="114" y="4"/>
                    <a:pt x="126" y="0"/>
                    <a:pt x="126" y="0"/>
                  </a:cubicBezTo>
                  <a:cubicBezTo>
                    <a:pt x="144" y="6"/>
                    <a:pt x="127" y="20"/>
                    <a:pt x="117" y="27"/>
                  </a:cubicBezTo>
                  <a:cubicBezTo>
                    <a:pt x="107" y="42"/>
                    <a:pt x="114" y="34"/>
                    <a:pt x="93" y="48"/>
                  </a:cubicBezTo>
                  <a:cubicBezTo>
                    <a:pt x="90" y="50"/>
                    <a:pt x="84" y="54"/>
                    <a:pt x="84" y="54"/>
                  </a:cubicBezTo>
                  <a:cubicBezTo>
                    <a:pt x="76" y="66"/>
                    <a:pt x="66" y="79"/>
                    <a:pt x="54" y="87"/>
                  </a:cubicBezTo>
                  <a:cubicBezTo>
                    <a:pt x="51" y="92"/>
                    <a:pt x="41" y="107"/>
                    <a:pt x="36" y="114"/>
                  </a:cubicBezTo>
                  <a:cubicBezTo>
                    <a:pt x="32" y="120"/>
                    <a:pt x="24" y="132"/>
                    <a:pt x="24" y="132"/>
                  </a:cubicBezTo>
                  <a:cubicBezTo>
                    <a:pt x="28" y="144"/>
                    <a:pt x="28" y="149"/>
                    <a:pt x="15" y="153"/>
                  </a:cubicBezTo>
                  <a:cubicBezTo>
                    <a:pt x="9" y="144"/>
                    <a:pt x="6" y="135"/>
                    <a:pt x="0" y="126"/>
                  </a:cubicBezTo>
                  <a:cubicBezTo>
                    <a:pt x="4" y="111"/>
                    <a:pt x="9" y="107"/>
                    <a:pt x="21" y="99"/>
                  </a:cubicBezTo>
                  <a:cubicBezTo>
                    <a:pt x="27" y="82"/>
                    <a:pt x="38" y="69"/>
                    <a:pt x="48" y="54"/>
                  </a:cubicBezTo>
                  <a:cubicBezTo>
                    <a:pt x="49" y="52"/>
                    <a:pt x="63" y="36"/>
                    <a:pt x="54" y="36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894" name="Freeform 6"/>
            <p:cNvSpPr>
              <a:spLocks/>
            </p:cNvSpPr>
            <p:nvPr/>
          </p:nvSpPr>
          <p:spPr bwMode="ltGray">
            <a:xfrm>
              <a:off x="3795" y="667"/>
              <a:ext cx="61" cy="46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32" y="3"/>
                </a:cxn>
                <a:cxn ang="0">
                  <a:pos x="50" y="4"/>
                </a:cxn>
                <a:cxn ang="0">
                  <a:pos x="18" y="46"/>
                </a:cxn>
                <a:cxn ang="0">
                  <a:pos x="0" y="33"/>
                </a:cxn>
                <a:cxn ang="0">
                  <a:pos x="20" y="12"/>
                </a:cxn>
              </a:cxnLst>
              <a:rect l="0" t="0" r="r" b="b"/>
              <a:pathLst>
                <a:path w="61" h="46">
                  <a:moveTo>
                    <a:pt x="20" y="12"/>
                  </a:moveTo>
                  <a:cubicBezTo>
                    <a:pt x="25" y="8"/>
                    <a:pt x="25" y="4"/>
                    <a:pt x="32" y="3"/>
                  </a:cubicBezTo>
                  <a:cubicBezTo>
                    <a:pt x="38" y="0"/>
                    <a:pt x="43" y="3"/>
                    <a:pt x="50" y="4"/>
                  </a:cubicBezTo>
                  <a:cubicBezTo>
                    <a:pt x="61" y="22"/>
                    <a:pt x="34" y="43"/>
                    <a:pt x="18" y="46"/>
                  </a:cubicBezTo>
                  <a:cubicBezTo>
                    <a:pt x="7" y="45"/>
                    <a:pt x="5" y="43"/>
                    <a:pt x="0" y="33"/>
                  </a:cubicBezTo>
                  <a:cubicBezTo>
                    <a:pt x="2" y="27"/>
                    <a:pt x="23" y="3"/>
                    <a:pt x="20" y="12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895" name="Freeform 7"/>
            <p:cNvSpPr>
              <a:spLocks/>
            </p:cNvSpPr>
            <p:nvPr/>
          </p:nvSpPr>
          <p:spPr bwMode="ltGray">
            <a:xfrm>
              <a:off x="3831" y="383"/>
              <a:ext cx="192" cy="204"/>
            </a:xfrm>
            <a:custGeom>
              <a:avLst/>
              <a:gdLst/>
              <a:ahLst/>
              <a:cxnLst>
                <a:cxn ang="0">
                  <a:pos x="96" y="23"/>
                </a:cxn>
                <a:cxn ang="0">
                  <a:pos x="128" y="44"/>
                </a:cxn>
                <a:cxn ang="0">
                  <a:pos x="173" y="0"/>
                </a:cxn>
                <a:cxn ang="0">
                  <a:pos x="192" y="9"/>
                </a:cxn>
                <a:cxn ang="0">
                  <a:pos x="185" y="41"/>
                </a:cxn>
                <a:cxn ang="0">
                  <a:pos x="116" y="87"/>
                </a:cxn>
                <a:cxn ang="0">
                  <a:pos x="101" y="108"/>
                </a:cxn>
                <a:cxn ang="0">
                  <a:pos x="81" y="101"/>
                </a:cxn>
                <a:cxn ang="0">
                  <a:pos x="69" y="129"/>
                </a:cxn>
                <a:cxn ang="0">
                  <a:pos x="53" y="144"/>
                </a:cxn>
                <a:cxn ang="0">
                  <a:pos x="44" y="153"/>
                </a:cxn>
                <a:cxn ang="0">
                  <a:pos x="33" y="165"/>
                </a:cxn>
                <a:cxn ang="0">
                  <a:pos x="11" y="195"/>
                </a:cxn>
                <a:cxn ang="0">
                  <a:pos x="0" y="200"/>
                </a:cxn>
                <a:cxn ang="0">
                  <a:pos x="23" y="158"/>
                </a:cxn>
                <a:cxn ang="0">
                  <a:pos x="50" y="101"/>
                </a:cxn>
                <a:cxn ang="0">
                  <a:pos x="59" y="96"/>
                </a:cxn>
                <a:cxn ang="0">
                  <a:pos x="74" y="83"/>
                </a:cxn>
                <a:cxn ang="0">
                  <a:pos x="93" y="59"/>
                </a:cxn>
                <a:cxn ang="0">
                  <a:pos x="96" y="23"/>
                </a:cxn>
              </a:cxnLst>
              <a:rect l="0" t="0" r="r" b="b"/>
              <a:pathLst>
                <a:path w="192" h="204">
                  <a:moveTo>
                    <a:pt x="96" y="23"/>
                  </a:moveTo>
                  <a:cubicBezTo>
                    <a:pt x="111" y="14"/>
                    <a:pt x="115" y="39"/>
                    <a:pt x="128" y="44"/>
                  </a:cubicBezTo>
                  <a:cubicBezTo>
                    <a:pt x="145" y="31"/>
                    <a:pt x="153" y="8"/>
                    <a:pt x="173" y="0"/>
                  </a:cubicBezTo>
                  <a:cubicBezTo>
                    <a:pt x="184" y="2"/>
                    <a:pt x="186" y="1"/>
                    <a:pt x="192" y="9"/>
                  </a:cubicBezTo>
                  <a:cubicBezTo>
                    <a:pt x="191" y="20"/>
                    <a:pt x="191" y="31"/>
                    <a:pt x="185" y="41"/>
                  </a:cubicBezTo>
                  <a:cubicBezTo>
                    <a:pt x="153" y="36"/>
                    <a:pt x="134" y="64"/>
                    <a:pt x="116" y="87"/>
                  </a:cubicBezTo>
                  <a:cubicBezTo>
                    <a:pt x="111" y="94"/>
                    <a:pt x="109" y="102"/>
                    <a:pt x="101" y="108"/>
                  </a:cubicBezTo>
                  <a:cubicBezTo>
                    <a:pt x="88" y="107"/>
                    <a:pt x="91" y="103"/>
                    <a:pt x="81" y="101"/>
                  </a:cubicBezTo>
                  <a:cubicBezTo>
                    <a:pt x="65" y="104"/>
                    <a:pt x="78" y="119"/>
                    <a:pt x="69" y="129"/>
                  </a:cubicBezTo>
                  <a:cubicBezTo>
                    <a:pt x="64" y="134"/>
                    <a:pt x="58" y="139"/>
                    <a:pt x="53" y="144"/>
                  </a:cubicBezTo>
                  <a:cubicBezTo>
                    <a:pt x="50" y="147"/>
                    <a:pt x="44" y="153"/>
                    <a:pt x="44" y="153"/>
                  </a:cubicBezTo>
                  <a:cubicBezTo>
                    <a:pt x="42" y="158"/>
                    <a:pt x="33" y="165"/>
                    <a:pt x="33" y="165"/>
                  </a:cubicBezTo>
                  <a:cubicBezTo>
                    <a:pt x="27" y="175"/>
                    <a:pt x="20" y="188"/>
                    <a:pt x="11" y="195"/>
                  </a:cubicBezTo>
                  <a:cubicBezTo>
                    <a:pt x="8" y="202"/>
                    <a:pt x="7" y="204"/>
                    <a:pt x="0" y="200"/>
                  </a:cubicBezTo>
                  <a:cubicBezTo>
                    <a:pt x="1" y="183"/>
                    <a:pt x="2" y="161"/>
                    <a:pt x="23" y="158"/>
                  </a:cubicBezTo>
                  <a:cubicBezTo>
                    <a:pt x="32" y="144"/>
                    <a:pt x="30" y="105"/>
                    <a:pt x="50" y="101"/>
                  </a:cubicBezTo>
                  <a:cubicBezTo>
                    <a:pt x="53" y="99"/>
                    <a:pt x="56" y="98"/>
                    <a:pt x="59" y="96"/>
                  </a:cubicBezTo>
                  <a:cubicBezTo>
                    <a:pt x="66" y="91"/>
                    <a:pt x="64" y="85"/>
                    <a:pt x="74" y="83"/>
                  </a:cubicBezTo>
                  <a:cubicBezTo>
                    <a:pt x="85" y="77"/>
                    <a:pt x="84" y="68"/>
                    <a:pt x="93" y="59"/>
                  </a:cubicBezTo>
                  <a:cubicBezTo>
                    <a:pt x="92" y="47"/>
                    <a:pt x="86" y="33"/>
                    <a:pt x="96" y="23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896" name="Freeform 8"/>
            <p:cNvSpPr>
              <a:spLocks/>
            </p:cNvSpPr>
            <p:nvPr/>
          </p:nvSpPr>
          <p:spPr bwMode="ltGray">
            <a:xfrm>
              <a:off x="3108" y="472"/>
              <a:ext cx="56" cy="73"/>
            </a:xfrm>
            <a:custGeom>
              <a:avLst/>
              <a:gdLst/>
              <a:ahLst/>
              <a:cxnLst>
                <a:cxn ang="0">
                  <a:pos x="15" y="36"/>
                </a:cxn>
                <a:cxn ang="0">
                  <a:pos x="3" y="21"/>
                </a:cxn>
                <a:cxn ang="0">
                  <a:pos x="8" y="0"/>
                </a:cxn>
                <a:cxn ang="0">
                  <a:pos x="20" y="9"/>
                </a:cxn>
                <a:cxn ang="0">
                  <a:pos x="38" y="31"/>
                </a:cxn>
                <a:cxn ang="0">
                  <a:pos x="56" y="49"/>
                </a:cxn>
                <a:cxn ang="0">
                  <a:pos x="47" y="61"/>
                </a:cxn>
                <a:cxn ang="0">
                  <a:pos x="38" y="73"/>
                </a:cxn>
                <a:cxn ang="0">
                  <a:pos x="27" y="63"/>
                </a:cxn>
                <a:cxn ang="0">
                  <a:pos x="18" y="45"/>
                </a:cxn>
                <a:cxn ang="0">
                  <a:pos x="15" y="36"/>
                </a:cxn>
              </a:cxnLst>
              <a:rect l="0" t="0" r="r" b="b"/>
              <a:pathLst>
                <a:path w="56" h="73">
                  <a:moveTo>
                    <a:pt x="15" y="36"/>
                  </a:moveTo>
                  <a:cubicBezTo>
                    <a:pt x="9" y="33"/>
                    <a:pt x="7" y="26"/>
                    <a:pt x="3" y="21"/>
                  </a:cubicBezTo>
                  <a:cubicBezTo>
                    <a:pt x="2" y="12"/>
                    <a:pt x="0" y="5"/>
                    <a:pt x="8" y="0"/>
                  </a:cubicBezTo>
                  <a:cubicBezTo>
                    <a:pt x="15" y="1"/>
                    <a:pt x="17" y="2"/>
                    <a:pt x="20" y="9"/>
                  </a:cubicBezTo>
                  <a:cubicBezTo>
                    <a:pt x="22" y="21"/>
                    <a:pt x="25" y="28"/>
                    <a:pt x="38" y="31"/>
                  </a:cubicBezTo>
                  <a:cubicBezTo>
                    <a:pt x="47" y="35"/>
                    <a:pt x="52" y="40"/>
                    <a:pt x="56" y="49"/>
                  </a:cubicBezTo>
                  <a:cubicBezTo>
                    <a:pt x="54" y="55"/>
                    <a:pt x="52" y="57"/>
                    <a:pt x="47" y="61"/>
                  </a:cubicBezTo>
                  <a:cubicBezTo>
                    <a:pt x="45" y="67"/>
                    <a:pt x="43" y="69"/>
                    <a:pt x="38" y="73"/>
                  </a:cubicBezTo>
                  <a:cubicBezTo>
                    <a:pt x="30" y="72"/>
                    <a:pt x="30" y="70"/>
                    <a:pt x="27" y="63"/>
                  </a:cubicBezTo>
                  <a:cubicBezTo>
                    <a:pt x="26" y="56"/>
                    <a:pt x="21" y="51"/>
                    <a:pt x="18" y="45"/>
                  </a:cubicBezTo>
                  <a:cubicBezTo>
                    <a:pt x="17" y="35"/>
                    <a:pt x="20" y="36"/>
                    <a:pt x="15" y="36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897" name="Freeform 9"/>
            <p:cNvSpPr>
              <a:spLocks/>
            </p:cNvSpPr>
            <p:nvPr/>
          </p:nvSpPr>
          <p:spPr bwMode="ltGray">
            <a:xfrm>
              <a:off x="2800" y="1682"/>
              <a:ext cx="67" cy="104"/>
            </a:xfrm>
            <a:custGeom>
              <a:avLst/>
              <a:gdLst/>
              <a:ahLst/>
              <a:cxnLst>
                <a:cxn ang="0">
                  <a:pos x="11" y="71"/>
                </a:cxn>
                <a:cxn ang="0">
                  <a:pos x="22" y="27"/>
                </a:cxn>
                <a:cxn ang="0">
                  <a:pos x="31" y="14"/>
                </a:cxn>
                <a:cxn ang="0">
                  <a:pos x="40" y="0"/>
                </a:cxn>
                <a:cxn ang="0">
                  <a:pos x="47" y="11"/>
                </a:cxn>
                <a:cxn ang="0">
                  <a:pos x="40" y="26"/>
                </a:cxn>
                <a:cxn ang="0">
                  <a:pos x="49" y="45"/>
                </a:cxn>
                <a:cxn ang="0">
                  <a:pos x="50" y="66"/>
                </a:cxn>
                <a:cxn ang="0">
                  <a:pos x="19" y="104"/>
                </a:cxn>
                <a:cxn ang="0">
                  <a:pos x="4" y="98"/>
                </a:cxn>
                <a:cxn ang="0">
                  <a:pos x="13" y="83"/>
                </a:cxn>
                <a:cxn ang="0">
                  <a:pos x="11" y="71"/>
                </a:cxn>
              </a:cxnLst>
              <a:rect l="0" t="0" r="r" b="b"/>
              <a:pathLst>
                <a:path w="67" h="104">
                  <a:moveTo>
                    <a:pt x="11" y="71"/>
                  </a:moveTo>
                  <a:cubicBezTo>
                    <a:pt x="1" y="54"/>
                    <a:pt x="6" y="37"/>
                    <a:pt x="22" y="27"/>
                  </a:cubicBezTo>
                  <a:cubicBezTo>
                    <a:pt x="25" y="23"/>
                    <a:pt x="28" y="18"/>
                    <a:pt x="31" y="14"/>
                  </a:cubicBezTo>
                  <a:cubicBezTo>
                    <a:pt x="32" y="7"/>
                    <a:pt x="37" y="6"/>
                    <a:pt x="40" y="0"/>
                  </a:cubicBezTo>
                  <a:cubicBezTo>
                    <a:pt x="48" y="2"/>
                    <a:pt x="50" y="3"/>
                    <a:pt x="47" y="11"/>
                  </a:cubicBezTo>
                  <a:cubicBezTo>
                    <a:pt x="46" y="18"/>
                    <a:pt x="43" y="20"/>
                    <a:pt x="40" y="26"/>
                  </a:cubicBezTo>
                  <a:cubicBezTo>
                    <a:pt x="41" y="33"/>
                    <a:pt x="41" y="43"/>
                    <a:pt x="49" y="45"/>
                  </a:cubicBezTo>
                  <a:cubicBezTo>
                    <a:pt x="67" y="42"/>
                    <a:pt x="56" y="59"/>
                    <a:pt x="50" y="66"/>
                  </a:cubicBezTo>
                  <a:cubicBezTo>
                    <a:pt x="44" y="92"/>
                    <a:pt x="31" y="83"/>
                    <a:pt x="19" y="104"/>
                  </a:cubicBezTo>
                  <a:cubicBezTo>
                    <a:pt x="13" y="102"/>
                    <a:pt x="9" y="102"/>
                    <a:pt x="4" y="98"/>
                  </a:cubicBezTo>
                  <a:cubicBezTo>
                    <a:pt x="0" y="89"/>
                    <a:pt x="6" y="87"/>
                    <a:pt x="13" y="83"/>
                  </a:cubicBezTo>
                  <a:cubicBezTo>
                    <a:pt x="11" y="72"/>
                    <a:pt x="11" y="76"/>
                    <a:pt x="11" y="71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898" name="Freeform 10"/>
            <p:cNvSpPr>
              <a:spLocks/>
            </p:cNvSpPr>
            <p:nvPr/>
          </p:nvSpPr>
          <p:spPr bwMode="ltGray">
            <a:xfrm>
              <a:off x="2969" y="2284"/>
              <a:ext cx="24" cy="28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16" y="3"/>
                </a:cxn>
                <a:cxn ang="0">
                  <a:pos x="24" y="16"/>
                </a:cxn>
                <a:cxn ang="0">
                  <a:pos x="13" y="28"/>
                </a:cxn>
                <a:cxn ang="0">
                  <a:pos x="7" y="13"/>
                </a:cxn>
              </a:cxnLst>
              <a:rect l="0" t="0" r="r" b="b"/>
              <a:pathLst>
                <a:path w="24" h="28">
                  <a:moveTo>
                    <a:pt x="7" y="13"/>
                  </a:moveTo>
                  <a:cubicBezTo>
                    <a:pt x="5" y="4"/>
                    <a:pt x="6" y="0"/>
                    <a:pt x="16" y="3"/>
                  </a:cubicBezTo>
                  <a:cubicBezTo>
                    <a:pt x="19" y="7"/>
                    <a:pt x="22" y="11"/>
                    <a:pt x="24" y="16"/>
                  </a:cubicBezTo>
                  <a:cubicBezTo>
                    <a:pt x="21" y="22"/>
                    <a:pt x="19" y="24"/>
                    <a:pt x="13" y="28"/>
                  </a:cubicBezTo>
                  <a:cubicBezTo>
                    <a:pt x="0" y="26"/>
                    <a:pt x="7" y="2"/>
                    <a:pt x="7" y="1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899" name="Freeform 11"/>
            <p:cNvSpPr>
              <a:spLocks/>
            </p:cNvSpPr>
            <p:nvPr/>
          </p:nvSpPr>
          <p:spPr bwMode="ltGray">
            <a:xfrm>
              <a:off x="2964" y="2344"/>
              <a:ext cx="17" cy="28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17" y="13"/>
                </a:cxn>
                <a:cxn ang="0">
                  <a:pos x="9" y="28"/>
                </a:cxn>
                <a:cxn ang="0">
                  <a:pos x="0" y="15"/>
                </a:cxn>
                <a:cxn ang="0">
                  <a:pos x="2" y="6"/>
                </a:cxn>
              </a:cxnLst>
              <a:rect l="0" t="0" r="r" b="b"/>
              <a:pathLst>
                <a:path w="17" h="28">
                  <a:moveTo>
                    <a:pt x="2" y="6"/>
                  </a:moveTo>
                  <a:cubicBezTo>
                    <a:pt x="10" y="0"/>
                    <a:pt x="12" y="6"/>
                    <a:pt x="17" y="13"/>
                  </a:cubicBezTo>
                  <a:cubicBezTo>
                    <a:pt x="14" y="20"/>
                    <a:pt x="15" y="23"/>
                    <a:pt x="9" y="28"/>
                  </a:cubicBezTo>
                  <a:cubicBezTo>
                    <a:pt x="1" y="24"/>
                    <a:pt x="4" y="22"/>
                    <a:pt x="0" y="15"/>
                  </a:cubicBezTo>
                  <a:cubicBezTo>
                    <a:pt x="2" y="7"/>
                    <a:pt x="2" y="10"/>
                    <a:pt x="2" y="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00" name="Freeform 12"/>
            <p:cNvSpPr>
              <a:spLocks/>
            </p:cNvSpPr>
            <p:nvPr/>
          </p:nvSpPr>
          <p:spPr bwMode="ltGray">
            <a:xfrm>
              <a:off x="2948" y="2378"/>
              <a:ext cx="26" cy="24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13" y="0"/>
                </a:cxn>
                <a:cxn ang="0">
                  <a:pos x="7" y="24"/>
                </a:cxn>
                <a:cxn ang="0">
                  <a:pos x="4" y="11"/>
                </a:cxn>
              </a:cxnLst>
              <a:rect l="0" t="0" r="r" b="b"/>
              <a:pathLst>
                <a:path w="26" h="24">
                  <a:moveTo>
                    <a:pt x="4" y="11"/>
                  </a:moveTo>
                  <a:cubicBezTo>
                    <a:pt x="2" y="3"/>
                    <a:pt x="5" y="2"/>
                    <a:pt x="13" y="0"/>
                  </a:cubicBezTo>
                  <a:cubicBezTo>
                    <a:pt x="26" y="5"/>
                    <a:pt x="15" y="19"/>
                    <a:pt x="7" y="24"/>
                  </a:cubicBezTo>
                  <a:cubicBezTo>
                    <a:pt x="5" y="21"/>
                    <a:pt x="0" y="15"/>
                    <a:pt x="4" y="11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01" name="Freeform 13"/>
            <p:cNvSpPr>
              <a:spLocks/>
            </p:cNvSpPr>
            <p:nvPr/>
          </p:nvSpPr>
          <p:spPr bwMode="ltGray">
            <a:xfrm>
              <a:off x="2996" y="2391"/>
              <a:ext cx="26" cy="30"/>
            </a:xfrm>
            <a:custGeom>
              <a:avLst/>
              <a:gdLst/>
              <a:ahLst/>
              <a:cxnLst>
                <a:cxn ang="0">
                  <a:pos x="4" y="19"/>
                </a:cxn>
                <a:cxn ang="0">
                  <a:pos x="18" y="2"/>
                </a:cxn>
                <a:cxn ang="0">
                  <a:pos x="22" y="20"/>
                </a:cxn>
                <a:cxn ang="0">
                  <a:pos x="6" y="26"/>
                </a:cxn>
                <a:cxn ang="0">
                  <a:pos x="1" y="23"/>
                </a:cxn>
                <a:cxn ang="0">
                  <a:pos x="3" y="19"/>
                </a:cxn>
                <a:cxn ang="0">
                  <a:pos x="4" y="14"/>
                </a:cxn>
                <a:cxn ang="0">
                  <a:pos x="4" y="19"/>
                </a:cxn>
              </a:cxnLst>
              <a:rect l="0" t="0" r="r" b="b"/>
              <a:pathLst>
                <a:path w="26" h="30">
                  <a:moveTo>
                    <a:pt x="4" y="19"/>
                  </a:moveTo>
                  <a:cubicBezTo>
                    <a:pt x="6" y="5"/>
                    <a:pt x="4" y="0"/>
                    <a:pt x="18" y="2"/>
                  </a:cubicBezTo>
                  <a:cubicBezTo>
                    <a:pt x="25" y="8"/>
                    <a:pt x="26" y="12"/>
                    <a:pt x="22" y="20"/>
                  </a:cubicBezTo>
                  <a:cubicBezTo>
                    <a:pt x="20" y="30"/>
                    <a:pt x="15" y="28"/>
                    <a:pt x="6" y="26"/>
                  </a:cubicBezTo>
                  <a:cubicBezTo>
                    <a:pt x="4" y="25"/>
                    <a:pt x="2" y="25"/>
                    <a:pt x="1" y="23"/>
                  </a:cubicBezTo>
                  <a:cubicBezTo>
                    <a:pt x="0" y="22"/>
                    <a:pt x="3" y="20"/>
                    <a:pt x="3" y="19"/>
                  </a:cubicBezTo>
                  <a:cubicBezTo>
                    <a:pt x="4" y="17"/>
                    <a:pt x="2" y="14"/>
                    <a:pt x="4" y="14"/>
                  </a:cubicBezTo>
                  <a:cubicBezTo>
                    <a:pt x="6" y="14"/>
                    <a:pt x="4" y="17"/>
                    <a:pt x="4" y="19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02" name="Freeform 14"/>
            <p:cNvSpPr>
              <a:spLocks/>
            </p:cNvSpPr>
            <p:nvPr/>
          </p:nvSpPr>
          <p:spPr bwMode="ltGray">
            <a:xfrm>
              <a:off x="3013" y="2432"/>
              <a:ext cx="17" cy="23"/>
            </a:xfrm>
            <a:custGeom>
              <a:avLst/>
              <a:gdLst/>
              <a:ahLst/>
              <a:cxnLst>
                <a:cxn ang="0">
                  <a:pos x="4" y="17"/>
                </a:cxn>
                <a:cxn ang="0">
                  <a:pos x="10" y="0"/>
                </a:cxn>
                <a:cxn ang="0">
                  <a:pos x="17" y="11"/>
                </a:cxn>
                <a:cxn ang="0">
                  <a:pos x="10" y="23"/>
                </a:cxn>
                <a:cxn ang="0">
                  <a:pos x="4" y="17"/>
                </a:cxn>
              </a:cxnLst>
              <a:rect l="0" t="0" r="r" b="b"/>
              <a:pathLst>
                <a:path w="17" h="23">
                  <a:moveTo>
                    <a:pt x="4" y="17"/>
                  </a:moveTo>
                  <a:cubicBezTo>
                    <a:pt x="0" y="7"/>
                    <a:pt x="1" y="5"/>
                    <a:pt x="10" y="0"/>
                  </a:cubicBezTo>
                  <a:cubicBezTo>
                    <a:pt x="12" y="9"/>
                    <a:pt x="15" y="2"/>
                    <a:pt x="17" y="11"/>
                  </a:cubicBezTo>
                  <a:cubicBezTo>
                    <a:pt x="16" y="18"/>
                    <a:pt x="16" y="20"/>
                    <a:pt x="10" y="23"/>
                  </a:cubicBezTo>
                  <a:cubicBezTo>
                    <a:pt x="8" y="21"/>
                    <a:pt x="6" y="19"/>
                    <a:pt x="4" y="17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03" name="Freeform 15"/>
            <p:cNvSpPr>
              <a:spLocks/>
            </p:cNvSpPr>
            <p:nvPr/>
          </p:nvSpPr>
          <p:spPr bwMode="ltGray">
            <a:xfrm>
              <a:off x="3041" y="2557"/>
              <a:ext cx="38" cy="29"/>
            </a:xfrm>
            <a:custGeom>
              <a:avLst/>
              <a:gdLst/>
              <a:ahLst/>
              <a:cxnLst>
                <a:cxn ang="0">
                  <a:pos x="18" y="25"/>
                </a:cxn>
                <a:cxn ang="0">
                  <a:pos x="6" y="15"/>
                </a:cxn>
                <a:cxn ang="0">
                  <a:pos x="15" y="0"/>
                </a:cxn>
                <a:cxn ang="0">
                  <a:pos x="31" y="7"/>
                </a:cxn>
                <a:cxn ang="0">
                  <a:pos x="27" y="28"/>
                </a:cxn>
                <a:cxn ang="0">
                  <a:pos x="18" y="25"/>
                </a:cxn>
              </a:cxnLst>
              <a:rect l="0" t="0" r="r" b="b"/>
              <a:pathLst>
                <a:path w="38" h="29">
                  <a:moveTo>
                    <a:pt x="18" y="25"/>
                  </a:moveTo>
                  <a:cubicBezTo>
                    <a:pt x="13" y="22"/>
                    <a:pt x="11" y="18"/>
                    <a:pt x="6" y="15"/>
                  </a:cubicBezTo>
                  <a:cubicBezTo>
                    <a:pt x="0" y="5"/>
                    <a:pt x="5" y="2"/>
                    <a:pt x="15" y="0"/>
                  </a:cubicBezTo>
                  <a:cubicBezTo>
                    <a:pt x="21" y="4"/>
                    <a:pt x="24" y="6"/>
                    <a:pt x="31" y="7"/>
                  </a:cubicBezTo>
                  <a:cubicBezTo>
                    <a:pt x="38" y="18"/>
                    <a:pt x="34" y="19"/>
                    <a:pt x="27" y="28"/>
                  </a:cubicBezTo>
                  <a:cubicBezTo>
                    <a:pt x="18" y="27"/>
                    <a:pt x="20" y="29"/>
                    <a:pt x="18" y="2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04" name="Freeform 16"/>
            <p:cNvSpPr>
              <a:spLocks/>
            </p:cNvSpPr>
            <p:nvPr/>
          </p:nvSpPr>
          <p:spPr bwMode="ltGray">
            <a:xfrm>
              <a:off x="1928" y="2365"/>
              <a:ext cx="400" cy="285"/>
            </a:xfrm>
            <a:custGeom>
              <a:avLst/>
              <a:gdLst/>
              <a:ahLst/>
              <a:cxnLst>
                <a:cxn ang="0">
                  <a:pos x="216" y="168"/>
                </a:cxn>
                <a:cxn ang="0">
                  <a:pos x="246" y="150"/>
                </a:cxn>
                <a:cxn ang="0">
                  <a:pos x="274" y="154"/>
                </a:cxn>
                <a:cxn ang="0">
                  <a:pos x="298" y="175"/>
                </a:cxn>
                <a:cxn ang="0">
                  <a:pos x="315" y="202"/>
                </a:cxn>
                <a:cxn ang="0">
                  <a:pos x="328" y="172"/>
                </a:cxn>
                <a:cxn ang="0">
                  <a:pos x="342" y="141"/>
                </a:cxn>
                <a:cxn ang="0">
                  <a:pos x="370" y="121"/>
                </a:cxn>
                <a:cxn ang="0">
                  <a:pos x="400" y="105"/>
                </a:cxn>
                <a:cxn ang="0">
                  <a:pos x="397" y="81"/>
                </a:cxn>
                <a:cxn ang="0">
                  <a:pos x="378" y="69"/>
                </a:cxn>
                <a:cxn ang="0">
                  <a:pos x="396" y="43"/>
                </a:cxn>
                <a:cxn ang="0">
                  <a:pos x="369" y="30"/>
                </a:cxn>
                <a:cxn ang="0">
                  <a:pos x="346" y="21"/>
                </a:cxn>
                <a:cxn ang="0">
                  <a:pos x="316" y="0"/>
                </a:cxn>
                <a:cxn ang="0">
                  <a:pos x="297" y="7"/>
                </a:cxn>
                <a:cxn ang="0">
                  <a:pos x="262" y="15"/>
                </a:cxn>
                <a:cxn ang="0">
                  <a:pos x="234" y="18"/>
                </a:cxn>
                <a:cxn ang="0">
                  <a:pos x="246" y="43"/>
                </a:cxn>
                <a:cxn ang="0">
                  <a:pos x="214" y="61"/>
                </a:cxn>
                <a:cxn ang="0">
                  <a:pos x="183" y="72"/>
                </a:cxn>
                <a:cxn ang="0">
                  <a:pos x="163" y="61"/>
                </a:cxn>
                <a:cxn ang="0">
                  <a:pos x="154" y="34"/>
                </a:cxn>
                <a:cxn ang="0">
                  <a:pos x="139" y="49"/>
                </a:cxn>
                <a:cxn ang="0">
                  <a:pos x="112" y="79"/>
                </a:cxn>
                <a:cxn ang="0">
                  <a:pos x="106" y="105"/>
                </a:cxn>
                <a:cxn ang="0">
                  <a:pos x="76" y="123"/>
                </a:cxn>
                <a:cxn ang="0">
                  <a:pos x="60" y="141"/>
                </a:cxn>
                <a:cxn ang="0">
                  <a:pos x="34" y="153"/>
                </a:cxn>
                <a:cxn ang="0">
                  <a:pos x="10" y="160"/>
                </a:cxn>
                <a:cxn ang="0">
                  <a:pos x="15" y="166"/>
                </a:cxn>
                <a:cxn ang="0">
                  <a:pos x="39" y="157"/>
                </a:cxn>
                <a:cxn ang="0">
                  <a:pos x="58" y="166"/>
                </a:cxn>
                <a:cxn ang="0">
                  <a:pos x="64" y="187"/>
                </a:cxn>
                <a:cxn ang="0">
                  <a:pos x="69" y="202"/>
                </a:cxn>
                <a:cxn ang="0">
                  <a:pos x="58" y="220"/>
                </a:cxn>
                <a:cxn ang="0">
                  <a:pos x="67" y="243"/>
                </a:cxn>
                <a:cxn ang="0">
                  <a:pos x="97" y="250"/>
                </a:cxn>
                <a:cxn ang="0">
                  <a:pos x="106" y="274"/>
                </a:cxn>
                <a:cxn ang="0">
                  <a:pos x="133" y="273"/>
                </a:cxn>
                <a:cxn ang="0">
                  <a:pos x="145" y="265"/>
                </a:cxn>
                <a:cxn ang="0">
                  <a:pos x="156" y="240"/>
                </a:cxn>
                <a:cxn ang="0">
                  <a:pos x="180" y="211"/>
                </a:cxn>
                <a:cxn ang="0">
                  <a:pos x="189" y="184"/>
                </a:cxn>
              </a:cxnLst>
              <a:rect l="0" t="0" r="r" b="b"/>
              <a:pathLst>
                <a:path w="400" h="285">
                  <a:moveTo>
                    <a:pt x="201" y="174"/>
                  </a:moveTo>
                  <a:lnTo>
                    <a:pt x="216" y="168"/>
                  </a:lnTo>
                  <a:lnTo>
                    <a:pt x="232" y="154"/>
                  </a:lnTo>
                  <a:lnTo>
                    <a:pt x="246" y="150"/>
                  </a:lnTo>
                  <a:lnTo>
                    <a:pt x="259" y="150"/>
                  </a:lnTo>
                  <a:lnTo>
                    <a:pt x="274" y="154"/>
                  </a:lnTo>
                  <a:lnTo>
                    <a:pt x="286" y="162"/>
                  </a:lnTo>
                  <a:lnTo>
                    <a:pt x="298" y="175"/>
                  </a:lnTo>
                  <a:lnTo>
                    <a:pt x="307" y="187"/>
                  </a:lnTo>
                  <a:lnTo>
                    <a:pt x="315" y="202"/>
                  </a:lnTo>
                  <a:lnTo>
                    <a:pt x="328" y="189"/>
                  </a:lnTo>
                  <a:lnTo>
                    <a:pt x="328" y="172"/>
                  </a:lnTo>
                  <a:lnTo>
                    <a:pt x="336" y="156"/>
                  </a:lnTo>
                  <a:lnTo>
                    <a:pt x="342" y="141"/>
                  </a:lnTo>
                  <a:lnTo>
                    <a:pt x="355" y="130"/>
                  </a:lnTo>
                  <a:lnTo>
                    <a:pt x="370" y="121"/>
                  </a:lnTo>
                  <a:lnTo>
                    <a:pt x="387" y="112"/>
                  </a:lnTo>
                  <a:lnTo>
                    <a:pt x="400" y="105"/>
                  </a:lnTo>
                  <a:lnTo>
                    <a:pt x="397" y="94"/>
                  </a:lnTo>
                  <a:lnTo>
                    <a:pt x="397" y="81"/>
                  </a:lnTo>
                  <a:lnTo>
                    <a:pt x="388" y="76"/>
                  </a:lnTo>
                  <a:lnTo>
                    <a:pt x="378" y="69"/>
                  </a:lnTo>
                  <a:lnTo>
                    <a:pt x="382" y="52"/>
                  </a:lnTo>
                  <a:lnTo>
                    <a:pt x="396" y="43"/>
                  </a:lnTo>
                  <a:lnTo>
                    <a:pt x="394" y="33"/>
                  </a:lnTo>
                  <a:lnTo>
                    <a:pt x="369" y="30"/>
                  </a:lnTo>
                  <a:lnTo>
                    <a:pt x="354" y="27"/>
                  </a:lnTo>
                  <a:lnTo>
                    <a:pt x="346" y="21"/>
                  </a:lnTo>
                  <a:lnTo>
                    <a:pt x="331" y="12"/>
                  </a:lnTo>
                  <a:lnTo>
                    <a:pt x="316" y="0"/>
                  </a:lnTo>
                  <a:lnTo>
                    <a:pt x="306" y="1"/>
                  </a:lnTo>
                  <a:lnTo>
                    <a:pt x="297" y="7"/>
                  </a:lnTo>
                  <a:lnTo>
                    <a:pt x="279" y="6"/>
                  </a:lnTo>
                  <a:lnTo>
                    <a:pt x="262" y="15"/>
                  </a:lnTo>
                  <a:lnTo>
                    <a:pt x="250" y="19"/>
                  </a:lnTo>
                  <a:lnTo>
                    <a:pt x="234" y="18"/>
                  </a:lnTo>
                  <a:lnTo>
                    <a:pt x="243" y="27"/>
                  </a:lnTo>
                  <a:lnTo>
                    <a:pt x="246" y="43"/>
                  </a:lnTo>
                  <a:lnTo>
                    <a:pt x="232" y="57"/>
                  </a:lnTo>
                  <a:lnTo>
                    <a:pt x="214" y="61"/>
                  </a:lnTo>
                  <a:lnTo>
                    <a:pt x="195" y="66"/>
                  </a:lnTo>
                  <a:lnTo>
                    <a:pt x="183" y="72"/>
                  </a:lnTo>
                  <a:lnTo>
                    <a:pt x="171" y="69"/>
                  </a:lnTo>
                  <a:lnTo>
                    <a:pt x="163" y="61"/>
                  </a:lnTo>
                  <a:lnTo>
                    <a:pt x="165" y="42"/>
                  </a:lnTo>
                  <a:lnTo>
                    <a:pt x="154" y="34"/>
                  </a:lnTo>
                  <a:lnTo>
                    <a:pt x="148" y="43"/>
                  </a:lnTo>
                  <a:lnTo>
                    <a:pt x="139" y="49"/>
                  </a:lnTo>
                  <a:lnTo>
                    <a:pt x="129" y="57"/>
                  </a:lnTo>
                  <a:lnTo>
                    <a:pt x="112" y="79"/>
                  </a:lnTo>
                  <a:lnTo>
                    <a:pt x="108" y="88"/>
                  </a:lnTo>
                  <a:lnTo>
                    <a:pt x="106" y="105"/>
                  </a:lnTo>
                  <a:lnTo>
                    <a:pt x="93" y="114"/>
                  </a:lnTo>
                  <a:lnTo>
                    <a:pt x="76" y="123"/>
                  </a:lnTo>
                  <a:lnTo>
                    <a:pt x="73" y="133"/>
                  </a:lnTo>
                  <a:lnTo>
                    <a:pt x="60" y="141"/>
                  </a:lnTo>
                  <a:lnTo>
                    <a:pt x="49" y="150"/>
                  </a:lnTo>
                  <a:lnTo>
                    <a:pt x="34" y="153"/>
                  </a:lnTo>
                  <a:lnTo>
                    <a:pt x="21" y="159"/>
                  </a:lnTo>
                  <a:lnTo>
                    <a:pt x="10" y="160"/>
                  </a:lnTo>
                  <a:lnTo>
                    <a:pt x="0" y="162"/>
                  </a:lnTo>
                  <a:lnTo>
                    <a:pt x="15" y="166"/>
                  </a:lnTo>
                  <a:lnTo>
                    <a:pt x="28" y="163"/>
                  </a:lnTo>
                  <a:lnTo>
                    <a:pt x="39" y="157"/>
                  </a:lnTo>
                  <a:lnTo>
                    <a:pt x="49" y="157"/>
                  </a:lnTo>
                  <a:lnTo>
                    <a:pt x="58" y="166"/>
                  </a:lnTo>
                  <a:lnTo>
                    <a:pt x="64" y="175"/>
                  </a:lnTo>
                  <a:lnTo>
                    <a:pt x="64" y="187"/>
                  </a:lnTo>
                  <a:lnTo>
                    <a:pt x="58" y="198"/>
                  </a:lnTo>
                  <a:lnTo>
                    <a:pt x="69" y="202"/>
                  </a:lnTo>
                  <a:lnTo>
                    <a:pt x="73" y="211"/>
                  </a:lnTo>
                  <a:lnTo>
                    <a:pt x="58" y="220"/>
                  </a:lnTo>
                  <a:lnTo>
                    <a:pt x="70" y="232"/>
                  </a:lnTo>
                  <a:lnTo>
                    <a:pt x="67" y="243"/>
                  </a:lnTo>
                  <a:lnTo>
                    <a:pt x="78" y="253"/>
                  </a:lnTo>
                  <a:lnTo>
                    <a:pt x="97" y="250"/>
                  </a:lnTo>
                  <a:lnTo>
                    <a:pt x="93" y="268"/>
                  </a:lnTo>
                  <a:lnTo>
                    <a:pt x="106" y="274"/>
                  </a:lnTo>
                  <a:lnTo>
                    <a:pt x="120" y="282"/>
                  </a:lnTo>
                  <a:lnTo>
                    <a:pt x="133" y="273"/>
                  </a:lnTo>
                  <a:lnTo>
                    <a:pt x="150" y="285"/>
                  </a:lnTo>
                  <a:lnTo>
                    <a:pt x="145" y="265"/>
                  </a:lnTo>
                  <a:lnTo>
                    <a:pt x="150" y="256"/>
                  </a:lnTo>
                  <a:lnTo>
                    <a:pt x="156" y="240"/>
                  </a:lnTo>
                  <a:lnTo>
                    <a:pt x="168" y="225"/>
                  </a:lnTo>
                  <a:lnTo>
                    <a:pt x="180" y="211"/>
                  </a:lnTo>
                  <a:lnTo>
                    <a:pt x="192" y="198"/>
                  </a:lnTo>
                  <a:lnTo>
                    <a:pt x="189" y="184"/>
                  </a:lnTo>
                  <a:lnTo>
                    <a:pt x="201" y="17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05" name="Freeform 17"/>
            <p:cNvSpPr>
              <a:spLocks/>
            </p:cNvSpPr>
            <p:nvPr/>
          </p:nvSpPr>
          <p:spPr bwMode="ltGray">
            <a:xfrm>
              <a:off x="2327" y="2330"/>
              <a:ext cx="43" cy="80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3" y="33"/>
                </a:cxn>
                <a:cxn ang="0">
                  <a:pos x="22" y="23"/>
                </a:cxn>
                <a:cxn ang="0">
                  <a:pos x="30" y="12"/>
                </a:cxn>
                <a:cxn ang="0">
                  <a:pos x="33" y="0"/>
                </a:cxn>
                <a:cxn ang="0">
                  <a:pos x="43" y="6"/>
                </a:cxn>
                <a:cxn ang="0">
                  <a:pos x="40" y="18"/>
                </a:cxn>
                <a:cxn ang="0">
                  <a:pos x="33" y="35"/>
                </a:cxn>
                <a:cxn ang="0">
                  <a:pos x="37" y="51"/>
                </a:cxn>
                <a:cxn ang="0">
                  <a:pos x="39" y="62"/>
                </a:cxn>
                <a:cxn ang="0">
                  <a:pos x="30" y="71"/>
                </a:cxn>
                <a:cxn ang="0">
                  <a:pos x="19" y="75"/>
                </a:cxn>
                <a:cxn ang="0">
                  <a:pos x="7" y="80"/>
                </a:cxn>
                <a:cxn ang="0">
                  <a:pos x="0" y="54"/>
                </a:cxn>
              </a:cxnLst>
              <a:rect l="0" t="0" r="r" b="b"/>
              <a:pathLst>
                <a:path w="43" h="80">
                  <a:moveTo>
                    <a:pt x="0" y="54"/>
                  </a:moveTo>
                  <a:lnTo>
                    <a:pt x="3" y="33"/>
                  </a:lnTo>
                  <a:lnTo>
                    <a:pt x="22" y="23"/>
                  </a:lnTo>
                  <a:lnTo>
                    <a:pt x="30" y="12"/>
                  </a:lnTo>
                  <a:lnTo>
                    <a:pt x="33" y="0"/>
                  </a:lnTo>
                  <a:lnTo>
                    <a:pt x="43" y="6"/>
                  </a:lnTo>
                  <a:lnTo>
                    <a:pt x="40" y="18"/>
                  </a:lnTo>
                  <a:lnTo>
                    <a:pt x="33" y="35"/>
                  </a:lnTo>
                  <a:lnTo>
                    <a:pt x="37" y="51"/>
                  </a:lnTo>
                  <a:lnTo>
                    <a:pt x="39" y="62"/>
                  </a:lnTo>
                  <a:lnTo>
                    <a:pt x="30" y="71"/>
                  </a:lnTo>
                  <a:lnTo>
                    <a:pt x="19" y="75"/>
                  </a:lnTo>
                  <a:lnTo>
                    <a:pt x="7" y="8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06" name="Freeform 18"/>
            <p:cNvSpPr>
              <a:spLocks/>
            </p:cNvSpPr>
            <p:nvPr/>
          </p:nvSpPr>
          <p:spPr bwMode="ltGray">
            <a:xfrm>
              <a:off x="1562" y="2413"/>
              <a:ext cx="388" cy="502"/>
            </a:xfrm>
            <a:custGeom>
              <a:avLst/>
              <a:gdLst/>
              <a:ahLst/>
              <a:cxnLst>
                <a:cxn ang="0">
                  <a:pos x="170" y="214"/>
                </a:cxn>
                <a:cxn ang="0">
                  <a:pos x="126" y="239"/>
                </a:cxn>
                <a:cxn ang="0">
                  <a:pos x="170" y="240"/>
                </a:cxn>
                <a:cxn ang="0">
                  <a:pos x="156" y="276"/>
                </a:cxn>
                <a:cxn ang="0">
                  <a:pos x="132" y="312"/>
                </a:cxn>
                <a:cxn ang="0">
                  <a:pos x="110" y="330"/>
                </a:cxn>
                <a:cxn ang="0">
                  <a:pos x="106" y="356"/>
                </a:cxn>
                <a:cxn ang="0">
                  <a:pos x="110" y="382"/>
                </a:cxn>
                <a:cxn ang="0">
                  <a:pos x="124" y="410"/>
                </a:cxn>
                <a:cxn ang="0">
                  <a:pos x="92" y="434"/>
                </a:cxn>
                <a:cxn ang="0">
                  <a:pos x="110" y="462"/>
                </a:cxn>
                <a:cxn ang="0">
                  <a:pos x="146" y="470"/>
                </a:cxn>
                <a:cxn ang="0">
                  <a:pos x="176" y="472"/>
                </a:cxn>
                <a:cxn ang="0">
                  <a:pos x="160" y="416"/>
                </a:cxn>
                <a:cxn ang="0">
                  <a:pos x="176" y="380"/>
                </a:cxn>
                <a:cxn ang="0">
                  <a:pos x="194" y="404"/>
                </a:cxn>
                <a:cxn ang="0">
                  <a:pos x="172" y="430"/>
                </a:cxn>
                <a:cxn ang="0">
                  <a:pos x="188" y="460"/>
                </a:cxn>
                <a:cxn ang="0">
                  <a:pos x="172" y="490"/>
                </a:cxn>
                <a:cxn ang="0">
                  <a:pos x="198" y="494"/>
                </a:cxn>
                <a:cxn ang="0">
                  <a:pos x="228" y="478"/>
                </a:cxn>
                <a:cxn ang="0">
                  <a:pos x="240" y="454"/>
                </a:cxn>
                <a:cxn ang="0">
                  <a:pos x="240" y="434"/>
                </a:cxn>
                <a:cxn ang="0">
                  <a:pos x="260" y="456"/>
                </a:cxn>
                <a:cxn ang="0">
                  <a:pos x="286" y="424"/>
                </a:cxn>
                <a:cxn ang="0">
                  <a:pos x="296" y="392"/>
                </a:cxn>
                <a:cxn ang="0">
                  <a:pos x="300" y="348"/>
                </a:cxn>
                <a:cxn ang="0">
                  <a:pos x="318" y="310"/>
                </a:cxn>
                <a:cxn ang="0">
                  <a:pos x="330" y="278"/>
                </a:cxn>
                <a:cxn ang="0">
                  <a:pos x="334" y="258"/>
                </a:cxn>
                <a:cxn ang="0">
                  <a:pos x="372" y="218"/>
                </a:cxn>
                <a:cxn ang="0">
                  <a:pos x="388" y="196"/>
                </a:cxn>
                <a:cxn ang="0">
                  <a:pos x="378" y="170"/>
                </a:cxn>
                <a:cxn ang="0">
                  <a:pos x="366" y="142"/>
                </a:cxn>
                <a:cxn ang="0">
                  <a:pos x="352" y="126"/>
                </a:cxn>
                <a:cxn ang="0">
                  <a:pos x="322" y="118"/>
                </a:cxn>
                <a:cxn ang="0">
                  <a:pos x="346" y="94"/>
                </a:cxn>
                <a:cxn ang="0">
                  <a:pos x="340" y="66"/>
                </a:cxn>
                <a:cxn ang="0">
                  <a:pos x="304" y="62"/>
                </a:cxn>
                <a:cxn ang="0">
                  <a:pos x="274" y="76"/>
                </a:cxn>
                <a:cxn ang="0">
                  <a:pos x="248" y="38"/>
                </a:cxn>
                <a:cxn ang="0">
                  <a:pos x="230" y="16"/>
                </a:cxn>
                <a:cxn ang="0">
                  <a:pos x="209" y="11"/>
                </a:cxn>
                <a:cxn ang="0">
                  <a:pos x="174" y="12"/>
                </a:cxn>
                <a:cxn ang="0">
                  <a:pos x="160" y="48"/>
                </a:cxn>
                <a:cxn ang="0">
                  <a:pos x="154" y="80"/>
                </a:cxn>
                <a:cxn ang="0">
                  <a:pos x="134" y="50"/>
                </a:cxn>
                <a:cxn ang="0">
                  <a:pos x="104" y="59"/>
                </a:cxn>
                <a:cxn ang="0">
                  <a:pos x="75" y="61"/>
                </a:cxn>
                <a:cxn ang="0">
                  <a:pos x="53" y="83"/>
                </a:cxn>
                <a:cxn ang="0">
                  <a:pos x="12" y="101"/>
                </a:cxn>
                <a:cxn ang="0">
                  <a:pos x="2" y="130"/>
                </a:cxn>
                <a:cxn ang="0">
                  <a:pos x="36" y="130"/>
                </a:cxn>
                <a:cxn ang="0">
                  <a:pos x="75" y="153"/>
                </a:cxn>
                <a:cxn ang="0">
                  <a:pos x="87" y="195"/>
                </a:cxn>
                <a:cxn ang="0">
                  <a:pos x="102" y="177"/>
                </a:cxn>
                <a:cxn ang="0">
                  <a:pos x="94" y="132"/>
                </a:cxn>
                <a:cxn ang="0">
                  <a:pos x="128" y="102"/>
                </a:cxn>
                <a:cxn ang="0">
                  <a:pos x="152" y="118"/>
                </a:cxn>
                <a:cxn ang="0">
                  <a:pos x="150" y="150"/>
                </a:cxn>
                <a:cxn ang="0">
                  <a:pos x="172" y="200"/>
                </a:cxn>
              </a:cxnLst>
              <a:rect l="0" t="0" r="r" b="b"/>
              <a:pathLst>
                <a:path w="388" h="502">
                  <a:moveTo>
                    <a:pt x="172" y="200"/>
                  </a:moveTo>
                  <a:lnTo>
                    <a:pt x="170" y="214"/>
                  </a:lnTo>
                  <a:lnTo>
                    <a:pt x="141" y="220"/>
                  </a:lnTo>
                  <a:lnTo>
                    <a:pt x="126" y="239"/>
                  </a:lnTo>
                  <a:lnTo>
                    <a:pt x="140" y="242"/>
                  </a:lnTo>
                  <a:lnTo>
                    <a:pt x="170" y="240"/>
                  </a:lnTo>
                  <a:lnTo>
                    <a:pt x="166" y="260"/>
                  </a:lnTo>
                  <a:lnTo>
                    <a:pt x="156" y="276"/>
                  </a:lnTo>
                  <a:lnTo>
                    <a:pt x="142" y="294"/>
                  </a:lnTo>
                  <a:lnTo>
                    <a:pt x="132" y="312"/>
                  </a:lnTo>
                  <a:lnTo>
                    <a:pt x="114" y="316"/>
                  </a:lnTo>
                  <a:lnTo>
                    <a:pt x="110" y="330"/>
                  </a:lnTo>
                  <a:lnTo>
                    <a:pt x="110" y="342"/>
                  </a:lnTo>
                  <a:lnTo>
                    <a:pt x="106" y="356"/>
                  </a:lnTo>
                  <a:lnTo>
                    <a:pt x="102" y="370"/>
                  </a:lnTo>
                  <a:lnTo>
                    <a:pt x="110" y="382"/>
                  </a:lnTo>
                  <a:lnTo>
                    <a:pt x="120" y="396"/>
                  </a:lnTo>
                  <a:lnTo>
                    <a:pt x="124" y="410"/>
                  </a:lnTo>
                  <a:lnTo>
                    <a:pt x="116" y="426"/>
                  </a:lnTo>
                  <a:lnTo>
                    <a:pt x="92" y="434"/>
                  </a:lnTo>
                  <a:lnTo>
                    <a:pt x="102" y="450"/>
                  </a:lnTo>
                  <a:lnTo>
                    <a:pt x="110" y="462"/>
                  </a:lnTo>
                  <a:lnTo>
                    <a:pt x="128" y="462"/>
                  </a:lnTo>
                  <a:lnTo>
                    <a:pt x="146" y="470"/>
                  </a:lnTo>
                  <a:lnTo>
                    <a:pt x="156" y="478"/>
                  </a:lnTo>
                  <a:lnTo>
                    <a:pt x="176" y="472"/>
                  </a:lnTo>
                  <a:lnTo>
                    <a:pt x="164" y="446"/>
                  </a:lnTo>
                  <a:lnTo>
                    <a:pt x="160" y="416"/>
                  </a:lnTo>
                  <a:lnTo>
                    <a:pt x="164" y="398"/>
                  </a:lnTo>
                  <a:lnTo>
                    <a:pt x="176" y="380"/>
                  </a:lnTo>
                  <a:lnTo>
                    <a:pt x="194" y="390"/>
                  </a:lnTo>
                  <a:lnTo>
                    <a:pt x="194" y="404"/>
                  </a:lnTo>
                  <a:lnTo>
                    <a:pt x="178" y="418"/>
                  </a:lnTo>
                  <a:lnTo>
                    <a:pt x="172" y="430"/>
                  </a:lnTo>
                  <a:lnTo>
                    <a:pt x="184" y="442"/>
                  </a:lnTo>
                  <a:lnTo>
                    <a:pt x="188" y="460"/>
                  </a:lnTo>
                  <a:lnTo>
                    <a:pt x="186" y="476"/>
                  </a:lnTo>
                  <a:lnTo>
                    <a:pt x="172" y="490"/>
                  </a:lnTo>
                  <a:lnTo>
                    <a:pt x="168" y="502"/>
                  </a:lnTo>
                  <a:lnTo>
                    <a:pt x="198" y="494"/>
                  </a:lnTo>
                  <a:lnTo>
                    <a:pt x="214" y="496"/>
                  </a:lnTo>
                  <a:lnTo>
                    <a:pt x="228" y="478"/>
                  </a:lnTo>
                  <a:lnTo>
                    <a:pt x="242" y="470"/>
                  </a:lnTo>
                  <a:lnTo>
                    <a:pt x="240" y="454"/>
                  </a:lnTo>
                  <a:lnTo>
                    <a:pt x="228" y="450"/>
                  </a:lnTo>
                  <a:lnTo>
                    <a:pt x="240" y="434"/>
                  </a:lnTo>
                  <a:lnTo>
                    <a:pt x="256" y="444"/>
                  </a:lnTo>
                  <a:lnTo>
                    <a:pt x="260" y="456"/>
                  </a:lnTo>
                  <a:lnTo>
                    <a:pt x="276" y="446"/>
                  </a:lnTo>
                  <a:lnTo>
                    <a:pt x="286" y="424"/>
                  </a:lnTo>
                  <a:lnTo>
                    <a:pt x="286" y="410"/>
                  </a:lnTo>
                  <a:lnTo>
                    <a:pt x="296" y="392"/>
                  </a:lnTo>
                  <a:lnTo>
                    <a:pt x="296" y="370"/>
                  </a:lnTo>
                  <a:lnTo>
                    <a:pt x="300" y="348"/>
                  </a:lnTo>
                  <a:lnTo>
                    <a:pt x="306" y="332"/>
                  </a:lnTo>
                  <a:lnTo>
                    <a:pt x="318" y="310"/>
                  </a:lnTo>
                  <a:lnTo>
                    <a:pt x="324" y="290"/>
                  </a:lnTo>
                  <a:lnTo>
                    <a:pt x="330" y="278"/>
                  </a:lnTo>
                  <a:lnTo>
                    <a:pt x="342" y="272"/>
                  </a:lnTo>
                  <a:lnTo>
                    <a:pt x="334" y="258"/>
                  </a:lnTo>
                  <a:lnTo>
                    <a:pt x="344" y="244"/>
                  </a:lnTo>
                  <a:lnTo>
                    <a:pt x="372" y="218"/>
                  </a:lnTo>
                  <a:lnTo>
                    <a:pt x="382" y="208"/>
                  </a:lnTo>
                  <a:lnTo>
                    <a:pt x="388" y="196"/>
                  </a:lnTo>
                  <a:lnTo>
                    <a:pt x="384" y="180"/>
                  </a:lnTo>
                  <a:lnTo>
                    <a:pt x="378" y="170"/>
                  </a:lnTo>
                  <a:lnTo>
                    <a:pt x="386" y="152"/>
                  </a:lnTo>
                  <a:lnTo>
                    <a:pt x="366" y="142"/>
                  </a:lnTo>
                  <a:lnTo>
                    <a:pt x="368" y="128"/>
                  </a:lnTo>
                  <a:lnTo>
                    <a:pt x="352" y="126"/>
                  </a:lnTo>
                  <a:lnTo>
                    <a:pt x="332" y="126"/>
                  </a:lnTo>
                  <a:lnTo>
                    <a:pt x="322" y="118"/>
                  </a:lnTo>
                  <a:lnTo>
                    <a:pt x="334" y="106"/>
                  </a:lnTo>
                  <a:lnTo>
                    <a:pt x="346" y="94"/>
                  </a:lnTo>
                  <a:lnTo>
                    <a:pt x="350" y="82"/>
                  </a:lnTo>
                  <a:lnTo>
                    <a:pt x="340" y="66"/>
                  </a:lnTo>
                  <a:lnTo>
                    <a:pt x="320" y="54"/>
                  </a:lnTo>
                  <a:lnTo>
                    <a:pt x="304" y="62"/>
                  </a:lnTo>
                  <a:lnTo>
                    <a:pt x="292" y="72"/>
                  </a:lnTo>
                  <a:lnTo>
                    <a:pt x="274" y="76"/>
                  </a:lnTo>
                  <a:lnTo>
                    <a:pt x="254" y="56"/>
                  </a:lnTo>
                  <a:lnTo>
                    <a:pt x="248" y="38"/>
                  </a:lnTo>
                  <a:lnTo>
                    <a:pt x="248" y="20"/>
                  </a:lnTo>
                  <a:lnTo>
                    <a:pt x="230" y="16"/>
                  </a:lnTo>
                  <a:lnTo>
                    <a:pt x="230" y="0"/>
                  </a:lnTo>
                  <a:lnTo>
                    <a:pt x="209" y="11"/>
                  </a:lnTo>
                  <a:lnTo>
                    <a:pt x="188" y="8"/>
                  </a:lnTo>
                  <a:lnTo>
                    <a:pt x="174" y="12"/>
                  </a:lnTo>
                  <a:lnTo>
                    <a:pt x="156" y="30"/>
                  </a:lnTo>
                  <a:lnTo>
                    <a:pt x="160" y="48"/>
                  </a:lnTo>
                  <a:lnTo>
                    <a:pt x="172" y="58"/>
                  </a:lnTo>
                  <a:lnTo>
                    <a:pt x="154" y="80"/>
                  </a:lnTo>
                  <a:lnTo>
                    <a:pt x="144" y="64"/>
                  </a:lnTo>
                  <a:lnTo>
                    <a:pt x="134" y="50"/>
                  </a:lnTo>
                  <a:lnTo>
                    <a:pt x="118" y="56"/>
                  </a:lnTo>
                  <a:lnTo>
                    <a:pt x="104" y="59"/>
                  </a:lnTo>
                  <a:lnTo>
                    <a:pt x="89" y="59"/>
                  </a:lnTo>
                  <a:lnTo>
                    <a:pt x="75" y="61"/>
                  </a:lnTo>
                  <a:lnTo>
                    <a:pt x="69" y="73"/>
                  </a:lnTo>
                  <a:lnTo>
                    <a:pt x="53" y="83"/>
                  </a:lnTo>
                  <a:lnTo>
                    <a:pt x="33" y="89"/>
                  </a:lnTo>
                  <a:lnTo>
                    <a:pt x="12" y="101"/>
                  </a:lnTo>
                  <a:lnTo>
                    <a:pt x="0" y="116"/>
                  </a:lnTo>
                  <a:lnTo>
                    <a:pt x="2" y="130"/>
                  </a:lnTo>
                  <a:lnTo>
                    <a:pt x="35" y="119"/>
                  </a:lnTo>
                  <a:lnTo>
                    <a:pt x="36" y="130"/>
                  </a:lnTo>
                  <a:lnTo>
                    <a:pt x="55" y="138"/>
                  </a:lnTo>
                  <a:lnTo>
                    <a:pt x="75" y="153"/>
                  </a:lnTo>
                  <a:lnTo>
                    <a:pt x="72" y="178"/>
                  </a:lnTo>
                  <a:lnTo>
                    <a:pt x="87" y="195"/>
                  </a:lnTo>
                  <a:lnTo>
                    <a:pt x="102" y="195"/>
                  </a:lnTo>
                  <a:lnTo>
                    <a:pt x="102" y="177"/>
                  </a:lnTo>
                  <a:lnTo>
                    <a:pt x="117" y="163"/>
                  </a:lnTo>
                  <a:lnTo>
                    <a:pt x="94" y="132"/>
                  </a:lnTo>
                  <a:lnTo>
                    <a:pt x="109" y="115"/>
                  </a:lnTo>
                  <a:lnTo>
                    <a:pt x="128" y="102"/>
                  </a:lnTo>
                  <a:lnTo>
                    <a:pt x="136" y="118"/>
                  </a:lnTo>
                  <a:lnTo>
                    <a:pt x="152" y="118"/>
                  </a:lnTo>
                  <a:lnTo>
                    <a:pt x="150" y="136"/>
                  </a:lnTo>
                  <a:lnTo>
                    <a:pt x="150" y="150"/>
                  </a:lnTo>
                  <a:lnTo>
                    <a:pt x="156" y="181"/>
                  </a:lnTo>
                  <a:lnTo>
                    <a:pt x="172" y="20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07" name="Freeform 19"/>
            <p:cNvSpPr>
              <a:spLocks/>
            </p:cNvSpPr>
            <p:nvPr/>
          </p:nvSpPr>
          <p:spPr bwMode="ltGray">
            <a:xfrm>
              <a:off x="1577" y="2767"/>
              <a:ext cx="56" cy="45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36" y="7"/>
                </a:cxn>
                <a:cxn ang="0">
                  <a:pos x="48" y="0"/>
                </a:cxn>
                <a:cxn ang="0">
                  <a:pos x="36" y="22"/>
                </a:cxn>
                <a:cxn ang="0">
                  <a:pos x="18" y="45"/>
                </a:cxn>
                <a:cxn ang="0">
                  <a:pos x="3" y="39"/>
                </a:cxn>
                <a:cxn ang="0">
                  <a:pos x="13" y="25"/>
                </a:cxn>
                <a:cxn ang="0">
                  <a:pos x="18" y="19"/>
                </a:cxn>
              </a:cxnLst>
              <a:rect l="0" t="0" r="r" b="b"/>
              <a:pathLst>
                <a:path w="56" h="45">
                  <a:moveTo>
                    <a:pt x="18" y="19"/>
                  </a:moveTo>
                  <a:cubicBezTo>
                    <a:pt x="24" y="15"/>
                    <a:pt x="30" y="11"/>
                    <a:pt x="36" y="7"/>
                  </a:cubicBezTo>
                  <a:cubicBezTo>
                    <a:pt x="40" y="2"/>
                    <a:pt x="42" y="1"/>
                    <a:pt x="48" y="0"/>
                  </a:cubicBezTo>
                  <a:cubicBezTo>
                    <a:pt x="56" y="11"/>
                    <a:pt x="45" y="16"/>
                    <a:pt x="36" y="22"/>
                  </a:cubicBezTo>
                  <a:cubicBezTo>
                    <a:pt x="32" y="33"/>
                    <a:pt x="29" y="40"/>
                    <a:pt x="18" y="45"/>
                  </a:cubicBezTo>
                  <a:cubicBezTo>
                    <a:pt x="12" y="43"/>
                    <a:pt x="8" y="43"/>
                    <a:pt x="3" y="39"/>
                  </a:cubicBezTo>
                  <a:cubicBezTo>
                    <a:pt x="0" y="30"/>
                    <a:pt x="6" y="29"/>
                    <a:pt x="13" y="25"/>
                  </a:cubicBezTo>
                  <a:cubicBezTo>
                    <a:pt x="17" y="20"/>
                    <a:pt x="15" y="22"/>
                    <a:pt x="18" y="19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08" name="Freeform 20"/>
            <p:cNvSpPr>
              <a:spLocks/>
            </p:cNvSpPr>
            <p:nvPr/>
          </p:nvSpPr>
          <p:spPr bwMode="ltGray">
            <a:xfrm>
              <a:off x="1637" y="2656"/>
              <a:ext cx="55" cy="81"/>
            </a:xfrm>
            <a:custGeom>
              <a:avLst/>
              <a:gdLst/>
              <a:ahLst/>
              <a:cxnLst>
                <a:cxn ang="0">
                  <a:pos x="21" y="76"/>
                </a:cxn>
                <a:cxn ang="0">
                  <a:pos x="0" y="63"/>
                </a:cxn>
                <a:cxn ang="0">
                  <a:pos x="6" y="49"/>
                </a:cxn>
                <a:cxn ang="0">
                  <a:pos x="7" y="34"/>
                </a:cxn>
                <a:cxn ang="0">
                  <a:pos x="1" y="19"/>
                </a:cxn>
                <a:cxn ang="0">
                  <a:pos x="24" y="0"/>
                </a:cxn>
                <a:cxn ang="0">
                  <a:pos x="43" y="4"/>
                </a:cxn>
                <a:cxn ang="0">
                  <a:pos x="55" y="15"/>
                </a:cxn>
                <a:cxn ang="0">
                  <a:pos x="39" y="33"/>
                </a:cxn>
                <a:cxn ang="0">
                  <a:pos x="34" y="22"/>
                </a:cxn>
                <a:cxn ang="0">
                  <a:pos x="34" y="37"/>
                </a:cxn>
                <a:cxn ang="0">
                  <a:pos x="24" y="45"/>
                </a:cxn>
                <a:cxn ang="0">
                  <a:pos x="22" y="57"/>
                </a:cxn>
                <a:cxn ang="0">
                  <a:pos x="16" y="67"/>
                </a:cxn>
                <a:cxn ang="0">
                  <a:pos x="21" y="76"/>
                </a:cxn>
              </a:cxnLst>
              <a:rect l="0" t="0" r="r" b="b"/>
              <a:pathLst>
                <a:path w="55" h="81">
                  <a:moveTo>
                    <a:pt x="21" y="76"/>
                  </a:moveTo>
                  <a:cubicBezTo>
                    <a:pt x="9" y="81"/>
                    <a:pt x="6" y="71"/>
                    <a:pt x="0" y="63"/>
                  </a:cubicBezTo>
                  <a:cubicBezTo>
                    <a:pt x="1" y="57"/>
                    <a:pt x="3" y="54"/>
                    <a:pt x="6" y="49"/>
                  </a:cubicBezTo>
                  <a:cubicBezTo>
                    <a:pt x="3" y="43"/>
                    <a:pt x="6" y="40"/>
                    <a:pt x="7" y="34"/>
                  </a:cubicBezTo>
                  <a:cubicBezTo>
                    <a:pt x="6" y="28"/>
                    <a:pt x="3" y="25"/>
                    <a:pt x="1" y="19"/>
                  </a:cubicBezTo>
                  <a:cubicBezTo>
                    <a:pt x="7" y="8"/>
                    <a:pt x="11" y="2"/>
                    <a:pt x="24" y="0"/>
                  </a:cubicBezTo>
                  <a:cubicBezTo>
                    <a:pt x="31" y="1"/>
                    <a:pt x="36" y="3"/>
                    <a:pt x="43" y="4"/>
                  </a:cubicBezTo>
                  <a:cubicBezTo>
                    <a:pt x="50" y="8"/>
                    <a:pt x="54" y="6"/>
                    <a:pt x="55" y="15"/>
                  </a:cubicBezTo>
                  <a:cubicBezTo>
                    <a:pt x="51" y="21"/>
                    <a:pt x="45" y="30"/>
                    <a:pt x="39" y="33"/>
                  </a:cubicBezTo>
                  <a:cubicBezTo>
                    <a:pt x="34" y="25"/>
                    <a:pt x="43" y="26"/>
                    <a:pt x="34" y="22"/>
                  </a:cubicBezTo>
                  <a:cubicBezTo>
                    <a:pt x="27" y="27"/>
                    <a:pt x="27" y="32"/>
                    <a:pt x="34" y="37"/>
                  </a:cubicBezTo>
                  <a:cubicBezTo>
                    <a:pt x="33" y="44"/>
                    <a:pt x="30" y="42"/>
                    <a:pt x="24" y="45"/>
                  </a:cubicBezTo>
                  <a:cubicBezTo>
                    <a:pt x="30" y="50"/>
                    <a:pt x="29" y="54"/>
                    <a:pt x="22" y="57"/>
                  </a:cubicBezTo>
                  <a:cubicBezTo>
                    <a:pt x="14" y="53"/>
                    <a:pt x="20" y="61"/>
                    <a:pt x="16" y="67"/>
                  </a:cubicBezTo>
                  <a:cubicBezTo>
                    <a:pt x="18" y="74"/>
                    <a:pt x="17" y="72"/>
                    <a:pt x="21" y="76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09" name="Freeform 21"/>
            <p:cNvSpPr>
              <a:spLocks/>
            </p:cNvSpPr>
            <p:nvPr/>
          </p:nvSpPr>
          <p:spPr bwMode="ltGray">
            <a:xfrm>
              <a:off x="1592" y="2559"/>
              <a:ext cx="116" cy="94"/>
            </a:xfrm>
            <a:custGeom>
              <a:avLst/>
              <a:gdLst/>
              <a:ahLst/>
              <a:cxnLst>
                <a:cxn ang="0">
                  <a:pos x="3" y="13"/>
                </a:cxn>
                <a:cxn ang="0">
                  <a:pos x="15" y="2"/>
                </a:cxn>
                <a:cxn ang="0">
                  <a:pos x="28" y="17"/>
                </a:cxn>
                <a:cxn ang="0">
                  <a:pos x="28" y="32"/>
                </a:cxn>
                <a:cxn ang="0">
                  <a:pos x="39" y="49"/>
                </a:cxn>
                <a:cxn ang="0">
                  <a:pos x="57" y="59"/>
                </a:cxn>
                <a:cxn ang="0">
                  <a:pos x="72" y="59"/>
                </a:cxn>
                <a:cxn ang="0">
                  <a:pos x="96" y="46"/>
                </a:cxn>
                <a:cxn ang="0">
                  <a:pos x="93" y="71"/>
                </a:cxn>
                <a:cxn ang="0">
                  <a:pos x="79" y="92"/>
                </a:cxn>
                <a:cxn ang="0">
                  <a:pos x="73" y="79"/>
                </a:cxn>
                <a:cxn ang="0">
                  <a:pos x="67" y="64"/>
                </a:cxn>
                <a:cxn ang="0">
                  <a:pos x="49" y="74"/>
                </a:cxn>
                <a:cxn ang="0">
                  <a:pos x="27" y="94"/>
                </a:cxn>
                <a:cxn ang="0">
                  <a:pos x="30" y="79"/>
                </a:cxn>
                <a:cxn ang="0">
                  <a:pos x="31" y="65"/>
                </a:cxn>
                <a:cxn ang="0">
                  <a:pos x="16" y="53"/>
                </a:cxn>
                <a:cxn ang="0">
                  <a:pos x="1" y="34"/>
                </a:cxn>
                <a:cxn ang="0">
                  <a:pos x="3" y="13"/>
                </a:cxn>
              </a:cxnLst>
              <a:rect l="0" t="0" r="r" b="b"/>
              <a:pathLst>
                <a:path w="116" h="94">
                  <a:moveTo>
                    <a:pt x="3" y="13"/>
                  </a:moveTo>
                  <a:cubicBezTo>
                    <a:pt x="4" y="4"/>
                    <a:pt x="5" y="0"/>
                    <a:pt x="15" y="2"/>
                  </a:cubicBezTo>
                  <a:cubicBezTo>
                    <a:pt x="18" y="7"/>
                    <a:pt x="23" y="13"/>
                    <a:pt x="28" y="17"/>
                  </a:cubicBezTo>
                  <a:cubicBezTo>
                    <a:pt x="32" y="23"/>
                    <a:pt x="31" y="26"/>
                    <a:pt x="28" y="32"/>
                  </a:cubicBezTo>
                  <a:cubicBezTo>
                    <a:pt x="26" y="41"/>
                    <a:pt x="32" y="45"/>
                    <a:pt x="39" y="49"/>
                  </a:cubicBezTo>
                  <a:cubicBezTo>
                    <a:pt x="44" y="55"/>
                    <a:pt x="50" y="58"/>
                    <a:pt x="57" y="59"/>
                  </a:cubicBezTo>
                  <a:cubicBezTo>
                    <a:pt x="63" y="55"/>
                    <a:pt x="65" y="58"/>
                    <a:pt x="72" y="59"/>
                  </a:cubicBezTo>
                  <a:cubicBezTo>
                    <a:pt x="82" y="67"/>
                    <a:pt x="87" y="51"/>
                    <a:pt x="96" y="46"/>
                  </a:cubicBezTo>
                  <a:cubicBezTo>
                    <a:pt x="116" y="49"/>
                    <a:pt x="102" y="64"/>
                    <a:pt x="93" y="71"/>
                  </a:cubicBezTo>
                  <a:cubicBezTo>
                    <a:pt x="90" y="79"/>
                    <a:pt x="87" y="87"/>
                    <a:pt x="79" y="92"/>
                  </a:cubicBezTo>
                  <a:cubicBezTo>
                    <a:pt x="73" y="88"/>
                    <a:pt x="72" y="87"/>
                    <a:pt x="73" y="79"/>
                  </a:cubicBezTo>
                  <a:cubicBezTo>
                    <a:pt x="72" y="73"/>
                    <a:pt x="71" y="69"/>
                    <a:pt x="67" y="64"/>
                  </a:cubicBezTo>
                  <a:cubicBezTo>
                    <a:pt x="61" y="68"/>
                    <a:pt x="56" y="73"/>
                    <a:pt x="49" y="74"/>
                  </a:cubicBezTo>
                  <a:cubicBezTo>
                    <a:pt x="40" y="81"/>
                    <a:pt x="38" y="89"/>
                    <a:pt x="27" y="94"/>
                  </a:cubicBezTo>
                  <a:cubicBezTo>
                    <a:pt x="18" y="91"/>
                    <a:pt x="26" y="85"/>
                    <a:pt x="30" y="79"/>
                  </a:cubicBezTo>
                  <a:cubicBezTo>
                    <a:pt x="27" y="73"/>
                    <a:pt x="30" y="72"/>
                    <a:pt x="31" y="65"/>
                  </a:cubicBezTo>
                  <a:cubicBezTo>
                    <a:pt x="30" y="57"/>
                    <a:pt x="23" y="57"/>
                    <a:pt x="16" y="53"/>
                  </a:cubicBezTo>
                  <a:cubicBezTo>
                    <a:pt x="11" y="46"/>
                    <a:pt x="6" y="41"/>
                    <a:pt x="1" y="34"/>
                  </a:cubicBezTo>
                  <a:cubicBezTo>
                    <a:pt x="0" y="27"/>
                    <a:pt x="0" y="20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10" name="Freeform 22"/>
            <p:cNvSpPr>
              <a:spLocks/>
            </p:cNvSpPr>
            <p:nvPr/>
          </p:nvSpPr>
          <p:spPr bwMode="ltGray">
            <a:xfrm>
              <a:off x="1449" y="2584"/>
              <a:ext cx="54" cy="56"/>
            </a:xfrm>
            <a:custGeom>
              <a:avLst/>
              <a:gdLst/>
              <a:ahLst/>
              <a:cxnLst>
                <a:cxn ang="0">
                  <a:pos x="29" y="18"/>
                </a:cxn>
                <a:cxn ang="0">
                  <a:pos x="14" y="13"/>
                </a:cxn>
                <a:cxn ang="0">
                  <a:pos x="14" y="30"/>
                </a:cxn>
                <a:cxn ang="0">
                  <a:pos x="0" y="46"/>
                </a:cxn>
                <a:cxn ang="0">
                  <a:pos x="24" y="51"/>
                </a:cxn>
                <a:cxn ang="0">
                  <a:pos x="38" y="43"/>
                </a:cxn>
                <a:cxn ang="0">
                  <a:pos x="47" y="34"/>
                </a:cxn>
                <a:cxn ang="0">
                  <a:pos x="51" y="16"/>
                </a:cxn>
                <a:cxn ang="0">
                  <a:pos x="42" y="3"/>
                </a:cxn>
                <a:cxn ang="0">
                  <a:pos x="29" y="18"/>
                </a:cxn>
              </a:cxnLst>
              <a:rect l="0" t="0" r="r" b="b"/>
              <a:pathLst>
                <a:path w="54" h="56">
                  <a:moveTo>
                    <a:pt x="29" y="18"/>
                  </a:moveTo>
                  <a:cubicBezTo>
                    <a:pt x="24" y="16"/>
                    <a:pt x="19" y="15"/>
                    <a:pt x="14" y="13"/>
                  </a:cubicBezTo>
                  <a:cubicBezTo>
                    <a:pt x="10" y="20"/>
                    <a:pt x="11" y="23"/>
                    <a:pt x="14" y="30"/>
                  </a:cubicBezTo>
                  <a:cubicBezTo>
                    <a:pt x="9" y="36"/>
                    <a:pt x="7" y="42"/>
                    <a:pt x="0" y="46"/>
                  </a:cubicBezTo>
                  <a:cubicBezTo>
                    <a:pt x="6" y="56"/>
                    <a:pt x="12" y="52"/>
                    <a:pt x="24" y="51"/>
                  </a:cubicBezTo>
                  <a:cubicBezTo>
                    <a:pt x="29" y="48"/>
                    <a:pt x="33" y="45"/>
                    <a:pt x="38" y="43"/>
                  </a:cubicBezTo>
                  <a:cubicBezTo>
                    <a:pt x="47" y="48"/>
                    <a:pt x="48" y="43"/>
                    <a:pt x="47" y="34"/>
                  </a:cubicBezTo>
                  <a:cubicBezTo>
                    <a:pt x="49" y="22"/>
                    <a:pt x="54" y="28"/>
                    <a:pt x="51" y="16"/>
                  </a:cubicBezTo>
                  <a:cubicBezTo>
                    <a:pt x="50" y="7"/>
                    <a:pt x="52" y="0"/>
                    <a:pt x="42" y="3"/>
                  </a:cubicBezTo>
                  <a:cubicBezTo>
                    <a:pt x="40" y="16"/>
                    <a:pt x="38" y="12"/>
                    <a:pt x="29" y="18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11" name="Freeform 23"/>
            <p:cNvSpPr>
              <a:spLocks/>
            </p:cNvSpPr>
            <p:nvPr/>
          </p:nvSpPr>
          <p:spPr bwMode="ltGray">
            <a:xfrm>
              <a:off x="1504" y="2513"/>
              <a:ext cx="49" cy="89"/>
            </a:xfrm>
            <a:custGeom>
              <a:avLst/>
              <a:gdLst/>
              <a:ahLst/>
              <a:cxnLst>
                <a:cxn ang="0">
                  <a:pos x="8" y="74"/>
                </a:cxn>
                <a:cxn ang="0">
                  <a:pos x="4" y="63"/>
                </a:cxn>
                <a:cxn ang="0">
                  <a:pos x="22" y="44"/>
                </a:cxn>
                <a:cxn ang="0">
                  <a:pos x="20" y="6"/>
                </a:cxn>
                <a:cxn ang="0">
                  <a:pos x="34" y="5"/>
                </a:cxn>
                <a:cxn ang="0">
                  <a:pos x="31" y="17"/>
                </a:cxn>
                <a:cxn ang="0">
                  <a:pos x="31" y="30"/>
                </a:cxn>
                <a:cxn ang="0">
                  <a:pos x="44" y="50"/>
                </a:cxn>
                <a:cxn ang="0">
                  <a:pos x="26" y="72"/>
                </a:cxn>
                <a:cxn ang="0">
                  <a:pos x="22" y="86"/>
                </a:cxn>
                <a:cxn ang="0">
                  <a:pos x="5" y="89"/>
                </a:cxn>
                <a:cxn ang="0">
                  <a:pos x="8" y="74"/>
                </a:cxn>
              </a:cxnLst>
              <a:rect l="0" t="0" r="r" b="b"/>
              <a:pathLst>
                <a:path w="49" h="89">
                  <a:moveTo>
                    <a:pt x="8" y="74"/>
                  </a:moveTo>
                  <a:cubicBezTo>
                    <a:pt x="2" y="71"/>
                    <a:pt x="1" y="69"/>
                    <a:pt x="4" y="63"/>
                  </a:cubicBezTo>
                  <a:cubicBezTo>
                    <a:pt x="6" y="53"/>
                    <a:pt x="13" y="49"/>
                    <a:pt x="22" y="44"/>
                  </a:cubicBezTo>
                  <a:cubicBezTo>
                    <a:pt x="28" y="35"/>
                    <a:pt x="24" y="17"/>
                    <a:pt x="20" y="6"/>
                  </a:cubicBezTo>
                  <a:cubicBezTo>
                    <a:pt x="25" y="0"/>
                    <a:pt x="28" y="2"/>
                    <a:pt x="34" y="5"/>
                  </a:cubicBezTo>
                  <a:cubicBezTo>
                    <a:pt x="38" y="11"/>
                    <a:pt x="37" y="13"/>
                    <a:pt x="31" y="17"/>
                  </a:cubicBezTo>
                  <a:cubicBezTo>
                    <a:pt x="28" y="23"/>
                    <a:pt x="27" y="25"/>
                    <a:pt x="31" y="30"/>
                  </a:cubicBezTo>
                  <a:cubicBezTo>
                    <a:pt x="27" y="43"/>
                    <a:pt x="36" y="44"/>
                    <a:pt x="44" y="50"/>
                  </a:cubicBezTo>
                  <a:cubicBezTo>
                    <a:pt x="49" y="61"/>
                    <a:pt x="34" y="67"/>
                    <a:pt x="26" y="72"/>
                  </a:cubicBezTo>
                  <a:cubicBezTo>
                    <a:pt x="29" y="82"/>
                    <a:pt x="24" y="77"/>
                    <a:pt x="22" y="86"/>
                  </a:cubicBezTo>
                  <a:cubicBezTo>
                    <a:pt x="13" y="84"/>
                    <a:pt x="13" y="84"/>
                    <a:pt x="5" y="89"/>
                  </a:cubicBezTo>
                  <a:cubicBezTo>
                    <a:pt x="0" y="80"/>
                    <a:pt x="8" y="84"/>
                    <a:pt x="8" y="74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12" name="Freeform 24"/>
            <p:cNvSpPr>
              <a:spLocks/>
            </p:cNvSpPr>
            <p:nvPr/>
          </p:nvSpPr>
          <p:spPr bwMode="ltGray">
            <a:xfrm>
              <a:off x="1674" y="3005"/>
              <a:ext cx="54" cy="48"/>
            </a:xfrm>
            <a:custGeom>
              <a:avLst/>
              <a:gdLst/>
              <a:ahLst/>
              <a:cxnLst>
                <a:cxn ang="0">
                  <a:pos x="15" y="11"/>
                </a:cxn>
                <a:cxn ang="0">
                  <a:pos x="27" y="0"/>
                </a:cxn>
                <a:cxn ang="0">
                  <a:pos x="41" y="14"/>
                </a:cxn>
                <a:cxn ang="0">
                  <a:pos x="51" y="20"/>
                </a:cxn>
                <a:cxn ang="0">
                  <a:pos x="44" y="35"/>
                </a:cxn>
                <a:cxn ang="0">
                  <a:pos x="30" y="48"/>
                </a:cxn>
                <a:cxn ang="0">
                  <a:pos x="0" y="29"/>
                </a:cxn>
                <a:cxn ang="0">
                  <a:pos x="2" y="17"/>
                </a:cxn>
                <a:cxn ang="0">
                  <a:pos x="15" y="11"/>
                </a:cxn>
              </a:cxnLst>
              <a:rect l="0" t="0" r="r" b="b"/>
              <a:pathLst>
                <a:path w="54" h="48">
                  <a:moveTo>
                    <a:pt x="15" y="11"/>
                  </a:moveTo>
                  <a:cubicBezTo>
                    <a:pt x="19" y="7"/>
                    <a:pt x="22" y="3"/>
                    <a:pt x="27" y="0"/>
                  </a:cubicBezTo>
                  <a:cubicBezTo>
                    <a:pt x="36" y="4"/>
                    <a:pt x="35" y="8"/>
                    <a:pt x="41" y="14"/>
                  </a:cubicBezTo>
                  <a:cubicBezTo>
                    <a:pt x="44" y="17"/>
                    <a:pt x="48" y="18"/>
                    <a:pt x="51" y="20"/>
                  </a:cubicBezTo>
                  <a:cubicBezTo>
                    <a:pt x="54" y="27"/>
                    <a:pt x="50" y="32"/>
                    <a:pt x="44" y="35"/>
                  </a:cubicBezTo>
                  <a:cubicBezTo>
                    <a:pt x="39" y="42"/>
                    <a:pt x="39" y="46"/>
                    <a:pt x="30" y="48"/>
                  </a:cubicBezTo>
                  <a:cubicBezTo>
                    <a:pt x="15" y="47"/>
                    <a:pt x="11" y="38"/>
                    <a:pt x="0" y="29"/>
                  </a:cubicBezTo>
                  <a:cubicBezTo>
                    <a:pt x="1" y="25"/>
                    <a:pt x="0" y="21"/>
                    <a:pt x="2" y="17"/>
                  </a:cubicBezTo>
                  <a:cubicBezTo>
                    <a:pt x="3" y="14"/>
                    <a:pt x="15" y="8"/>
                    <a:pt x="15" y="11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13" name="Freeform 25"/>
            <p:cNvSpPr>
              <a:spLocks/>
            </p:cNvSpPr>
            <p:nvPr/>
          </p:nvSpPr>
          <p:spPr bwMode="ltGray">
            <a:xfrm>
              <a:off x="1752" y="2947"/>
              <a:ext cx="41" cy="85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8" y="55"/>
                </a:cxn>
                <a:cxn ang="0">
                  <a:pos x="26" y="10"/>
                </a:cxn>
                <a:cxn ang="0">
                  <a:pos x="38" y="1"/>
                </a:cxn>
                <a:cxn ang="0">
                  <a:pos x="38" y="21"/>
                </a:cxn>
                <a:cxn ang="0">
                  <a:pos x="24" y="52"/>
                </a:cxn>
                <a:cxn ang="0">
                  <a:pos x="11" y="85"/>
                </a:cxn>
                <a:cxn ang="0">
                  <a:pos x="0" y="78"/>
                </a:cxn>
              </a:cxnLst>
              <a:rect l="0" t="0" r="r" b="b"/>
              <a:pathLst>
                <a:path w="41" h="85">
                  <a:moveTo>
                    <a:pt x="0" y="78"/>
                  </a:moveTo>
                  <a:cubicBezTo>
                    <a:pt x="2" y="64"/>
                    <a:pt x="2" y="65"/>
                    <a:pt x="8" y="55"/>
                  </a:cubicBezTo>
                  <a:cubicBezTo>
                    <a:pt x="4" y="28"/>
                    <a:pt x="14" y="30"/>
                    <a:pt x="26" y="10"/>
                  </a:cubicBezTo>
                  <a:cubicBezTo>
                    <a:pt x="28" y="0"/>
                    <a:pt x="28" y="0"/>
                    <a:pt x="38" y="1"/>
                  </a:cubicBezTo>
                  <a:cubicBezTo>
                    <a:pt x="40" y="10"/>
                    <a:pt x="40" y="12"/>
                    <a:pt x="38" y="21"/>
                  </a:cubicBezTo>
                  <a:cubicBezTo>
                    <a:pt x="41" y="37"/>
                    <a:pt x="35" y="43"/>
                    <a:pt x="24" y="52"/>
                  </a:cubicBezTo>
                  <a:cubicBezTo>
                    <a:pt x="18" y="63"/>
                    <a:pt x="21" y="78"/>
                    <a:pt x="11" y="85"/>
                  </a:cubicBezTo>
                  <a:cubicBezTo>
                    <a:pt x="3" y="84"/>
                    <a:pt x="0" y="73"/>
                    <a:pt x="0" y="78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14" name="Freeform 26"/>
            <p:cNvSpPr>
              <a:spLocks/>
            </p:cNvSpPr>
            <p:nvPr/>
          </p:nvSpPr>
          <p:spPr bwMode="ltGray">
            <a:xfrm>
              <a:off x="450" y="3925"/>
              <a:ext cx="32" cy="27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17" y="0"/>
                </a:cxn>
                <a:cxn ang="0">
                  <a:pos x="32" y="9"/>
                </a:cxn>
                <a:cxn ang="0">
                  <a:pos x="26" y="27"/>
                </a:cxn>
                <a:cxn ang="0">
                  <a:pos x="3" y="15"/>
                </a:cxn>
                <a:cxn ang="0">
                  <a:pos x="5" y="13"/>
                </a:cxn>
              </a:cxnLst>
              <a:rect l="0" t="0" r="r" b="b"/>
              <a:pathLst>
                <a:path w="32" h="27">
                  <a:moveTo>
                    <a:pt x="5" y="13"/>
                  </a:moveTo>
                  <a:cubicBezTo>
                    <a:pt x="0" y="3"/>
                    <a:pt x="9" y="1"/>
                    <a:pt x="17" y="0"/>
                  </a:cubicBezTo>
                  <a:cubicBezTo>
                    <a:pt x="25" y="1"/>
                    <a:pt x="28" y="2"/>
                    <a:pt x="32" y="9"/>
                  </a:cubicBezTo>
                  <a:cubicBezTo>
                    <a:pt x="29" y="15"/>
                    <a:pt x="30" y="21"/>
                    <a:pt x="26" y="27"/>
                  </a:cubicBezTo>
                  <a:cubicBezTo>
                    <a:pt x="11" y="24"/>
                    <a:pt x="11" y="25"/>
                    <a:pt x="3" y="15"/>
                  </a:cubicBezTo>
                  <a:cubicBezTo>
                    <a:pt x="5" y="9"/>
                    <a:pt x="5" y="8"/>
                    <a:pt x="5" y="1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15" name="Freeform 27"/>
            <p:cNvSpPr>
              <a:spLocks/>
            </p:cNvSpPr>
            <p:nvPr/>
          </p:nvSpPr>
          <p:spPr bwMode="ltGray">
            <a:xfrm>
              <a:off x="572" y="3947"/>
              <a:ext cx="54" cy="51"/>
            </a:xfrm>
            <a:custGeom>
              <a:avLst/>
              <a:gdLst/>
              <a:ahLst/>
              <a:cxnLst>
                <a:cxn ang="0">
                  <a:pos x="4" y="23"/>
                </a:cxn>
                <a:cxn ang="0">
                  <a:pos x="15" y="11"/>
                </a:cxn>
                <a:cxn ang="0">
                  <a:pos x="28" y="2"/>
                </a:cxn>
                <a:cxn ang="0">
                  <a:pos x="45" y="12"/>
                </a:cxn>
                <a:cxn ang="0">
                  <a:pos x="54" y="24"/>
                </a:cxn>
                <a:cxn ang="0">
                  <a:pos x="45" y="35"/>
                </a:cxn>
                <a:cxn ang="0">
                  <a:pos x="31" y="51"/>
                </a:cxn>
                <a:cxn ang="0">
                  <a:pos x="7" y="38"/>
                </a:cxn>
                <a:cxn ang="0">
                  <a:pos x="0" y="24"/>
                </a:cxn>
                <a:cxn ang="0">
                  <a:pos x="4" y="23"/>
                </a:cxn>
              </a:cxnLst>
              <a:rect l="0" t="0" r="r" b="b"/>
              <a:pathLst>
                <a:path w="54" h="51">
                  <a:moveTo>
                    <a:pt x="4" y="23"/>
                  </a:moveTo>
                  <a:cubicBezTo>
                    <a:pt x="10" y="20"/>
                    <a:pt x="11" y="16"/>
                    <a:pt x="15" y="11"/>
                  </a:cubicBezTo>
                  <a:cubicBezTo>
                    <a:pt x="17" y="0"/>
                    <a:pt x="17" y="0"/>
                    <a:pt x="28" y="2"/>
                  </a:cubicBezTo>
                  <a:cubicBezTo>
                    <a:pt x="32" y="8"/>
                    <a:pt x="38" y="11"/>
                    <a:pt x="45" y="12"/>
                  </a:cubicBezTo>
                  <a:cubicBezTo>
                    <a:pt x="50" y="15"/>
                    <a:pt x="51" y="19"/>
                    <a:pt x="54" y="24"/>
                  </a:cubicBezTo>
                  <a:cubicBezTo>
                    <a:pt x="52" y="30"/>
                    <a:pt x="50" y="32"/>
                    <a:pt x="45" y="35"/>
                  </a:cubicBezTo>
                  <a:cubicBezTo>
                    <a:pt x="40" y="42"/>
                    <a:pt x="41" y="49"/>
                    <a:pt x="31" y="51"/>
                  </a:cubicBezTo>
                  <a:cubicBezTo>
                    <a:pt x="22" y="46"/>
                    <a:pt x="18" y="40"/>
                    <a:pt x="7" y="38"/>
                  </a:cubicBezTo>
                  <a:cubicBezTo>
                    <a:pt x="3" y="33"/>
                    <a:pt x="1" y="30"/>
                    <a:pt x="0" y="24"/>
                  </a:cubicBezTo>
                  <a:cubicBezTo>
                    <a:pt x="5" y="21"/>
                    <a:pt x="4" y="19"/>
                    <a:pt x="4" y="2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16" name="Freeform 28"/>
            <p:cNvSpPr>
              <a:spLocks/>
            </p:cNvSpPr>
            <p:nvPr/>
          </p:nvSpPr>
          <p:spPr bwMode="ltGray">
            <a:xfrm>
              <a:off x="638" y="3929"/>
              <a:ext cx="58" cy="54"/>
            </a:xfrm>
            <a:custGeom>
              <a:avLst/>
              <a:gdLst/>
              <a:ahLst/>
              <a:cxnLst>
                <a:cxn ang="0">
                  <a:pos x="3" y="35"/>
                </a:cxn>
                <a:cxn ang="0">
                  <a:pos x="13" y="29"/>
                </a:cxn>
                <a:cxn ang="0">
                  <a:pos x="36" y="14"/>
                </a:cxn>
                <a:cxn ang="0">
                  <a:pos x="52" y="0"/>
                </a:cxn>
                <a:cxn ang="0">
                  <a:pos x="40" y="24"/>
                </a:cxn>
                <a:cxn ang="0">
                  <a:pos x="42" y="44"/>
                </a:cxn>
                <a:cxn ang="0">
                  <a:pos x="25" y="54"/>
                </a:cxn>
                <a:cxn ang="0">
                  <a:pos x="7" y="53"/>
                </a:cxn>
                <a:cxn ang="0">
                  <a:pos x="3" y="35"/>
                </a:cxn>
              </a:cxnLst>
              <a:rect l="0" t="0" r="r" b="b"/>
              <a:pathLst>
                <a:path w="58" h="54">
                  <a:moveTo>
                    <a:pt x="3" y="35"/>
                  </a:moveTo>
                  <a:cubicBezTo>
                    <a:pt x="4" y="28"/>
                    <a:pt x="7" y="24"/>
                    <a:pt x="13" y="29"/>
                  </a:cubicBezTo>
                  <a:cubicBezTo>
                    <a:pt x="22" y="25"/>
                    <a:pt x="26" y="16"/>
                    <a:pt x="36" y="14"/>
                  </a:cubicBezTo>
                  <a:cubicBezTo>
                    <a:pt x="42" y="11"/>
                    <a:pt x="46" y="4"/>
                    <a:pt x="52" y="0"/>
                  </a:cubicBezTo>
                  <a:cubicBezTo>
                    <a:pt x="58" y="10"/>
                    <a:pt x="48" y="19"/>
                    <a:pt x="40" y="24"/>
                  </a:cubicBezTo>
                  <a:cubicBezTo>
                    <a:pt x="35" y="32"/>
                    <a:pt x="38" y="36"/>
                    <a:pt x="42" y="44"/>
                  </a:cubicBezTo>
                  <a:cubicBezTo>
                    <a:pt x="38" y="51"/>
                    <a:pt x="33" y="53"/>
                    <a:pt x="25" y="54"/>
                  </a:cubicBezTo>
                  <a:cubicBezTo>
                    <a:pt x="18" y="53"/>
                    <a:pt x="13" y="54"/>
                    <a:pt x="7" y="53"/>
                  </a:cubicBezTo>
                  <a:cubicBezTo>
                    <a:pt x="5" y="49"/>
                    <a:pt x="0" y="35"/>
                    <a:pt x="3" y="3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17" name="Freeform 29"/>
            <p:cNvSpPr>
              <a:spLocks/>
            </p:cNvSpPr>
            <p:nvPr/>
          </p:nvSpPr>
          <p:spPr bwMode="ltGray">
            <a:xfrm>
              <a:off x="830" y="3903"/>
              <a:ext cx="48" cy="41"/>
            </a:xfrm>
            <a:custGeom>
              <a:avLst/>
              <a:gdLst/>
              <a:ahLst/>
              <a:cxnLst>
                <a:cxn ang="0">
                  <a:pos x="1" y="22"/>
                </a:cxn>
                <a:cxn ang="0">
                  <a:pos x="15" y="4"/>
                </a:cxn>
                <a:cxn ang="0">
                  <a:pos x="42" y="23"/>
                </a:cxn>
                <a:cxn ang="0">
                  <a:pos x="31" y="41"/>
                </a:cxn>
                <a:cxn ang="0">
                  <a:pos x="1" y="34"/>
                </a:cxn>
                <a:cxn ang="0">
                  <a:pos x="1" y="22"/>
                </a:cxn>
              </a:cxnLst>
              <a:rect l="0" t="0" r="r" b="b"/>
              <a:pathLst>
                <a:path w="48" h="41">
                  <a:moveTo>
                    <a:pt x="1" y="22"/>
                  </a:moveTo>
                  <a:cubicBezTo>
                    <a:pt x="3" y="6"/>
                    <a:pt x="0" y="0"/>
                    <a:pt x="15" y="4"/>
                  </a:cubicBezTo>
                  <a:cubicBezTo>
                    <a:pt x="26" y="15"/>
                    <a:pt x="25" y="21"/>
                    <a:pt x="42" y="23"/>
                  </a:cubicBezTo>
                  <a:cubicBezTo>
                    <a:pt x="48" y="33"/>
                    <a:pt x="41" y="39"/>
                    <a:pt x="31" y="41"/>
                  </a:cubicBezTo>
                  <a:cubicBezTo>
                    <a:pt x="20" y="40"/>
                    <a:pt x="10" y="41"/>
                    <a:pt x="1" y="34"/>
                  </a:cubicBezTo>
                  <a:cubicBezTo>
                    <a:pt x="1" y="32"/>
                    <a:pt x="1" y="14"/>
                    <a:pt x="1" y="2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18" name="Freeform 30"/>
            <p:cNvSpPr>
              <a:spLocks/>
            </p:cNvSpPr>
            <p:nvPr/>
          </p:nvSpPr>
          <p:spPr bwMode="ltGray">
            <a:xfrm>
              <a:off x="1214" y="3602"/>
              <a:ext cx="142" cy="138"/>
            </a:xfrm>
            <a:custGeom>
              <a:avLst/>
              <a:gdLst/>
              <a:ahLst/>
              <a:cxnLst>
                <a:cxn ang="0">
                  <a:pos x="57" y="48"/>
                </a:cxn>
                <a:cxn ang="0">
                  <a:pos x="69" y="21"/>
                </a:cxn>
                <a:cxn ang="0">
                  <a:pos x="88" y="32"/>
                </a:cxn>
                <a:cxn ang="0">
                  <a:pos x="99" y="29"/>
                </a:cxn>
                <a:cxn ang="0">
                  <a:pos x="114" y="15"/>
                </a:cxn>
                <a:cxn ang="0">
                  <a:pos x="123" y="0"/>
                </a:cxn>
                <a:cxn ang="0">
                  <a:pos x="139" y="9"/>
                </a:cxn>
                <a:cxn ang="0">
                  <a:pos x="142" y="23"/>
                </a:cxn>
                <a:cxn ang="0">
                  <a:pos x="109" y="48"/>
                </a:cxn>
                <a:cxn ang="0">
                  <a:pos x="87" y="63"/>
                </a:cxn>
                <a:cxn ang="0">
                  <a:pos x="66" y="74"/>
                </a:cxn>
                <a:cxn ang="0">
                  <a:pos x="69" y="95"/>
                </a:cxn>
                <a:cxn ang="0">
                  <a:pos x="58" y="107"/>
                </a:cxn>
                <a:cxn ang="0">
                  <a:pos x="46" y="102"/>
                </a:cxn>
                <a:cxn ang="0">
                  <a:pos x="27" y="123"/>
                </a:cxn>
                <a:cxn ang="0">
                  <a:pos x="13" y="131"/>
                </a:cxn>
                <a:cxn ang="0">
                  <a:pos x="1" y="122"/>
                </a:cxn>
                <a:cxn ang="0">
                  <a:pos x="18" y="98"/>
                </a:cxn>
                <a:cxn ang="0">
                  <a:pos x="36" y="63"/>
                </a:cxn>
                <a:cxn ang="0">
                  <a:pos x="54" y="65"/>
                </a:cxn>
                <a:cxn ang="0">
                  <a:pos x="57" y="48"/>
                </a:cxn>
              </a:cxnLst>
              <a:rect l="0" t="0" r="r" b="b"/>
              <a:pathLst>
                <a:path w="142" h="138">
                  <a:moveTo>
                    <a:pt x="57" y="48"/>
                  </a:moveTo>
                  <a:cubicBezTo>
                    <a:pt x="45" y="31"/>
                    <a:pt x="55" y="26"/>
                    <a:pt x="69" y="21"/>
                  </a:cubicBezTo>
                  <a:cubicBezTo>
                    <a:pt x="81" y="23"/>
                    <a:pt x="82" y="22"/>
                    <a:pt x="88" y="32"/>
                  </a:cubicBezTo>
                  <a:cubicBezTo>
                    <a:pt x="92" y="31"/>
                    <a:pt x="96" y="31"/>
                    <a:pt x="99" y="29"/>
                  </a:cubicBezTo>
                  <a:cubicBezTo>
                    <a:pt x="105" y="25"/>
                    <a:pt x="106" y="18"/>
                    <a:pt x="114" y="15"/>
                  </a:cubicBezTo>
                  <a:cubicBezTo>
                    <a:pt x="117" y="8"/>
                    <a:pt x="116" y="3"/>
                    <a:pt x="123" y="0"/>
                  </a:cubicBezTo>
                  <a:cubicBezTo>
                    <a:pt x="130" y="2"/>
                    <a:pt x="134" y="4"/>
                    <a:pt x="139" y="9"/>
                  </a:cubicBezTo>
                  <a:cubicBezTo>
                    <a:pt x="138" y="16"/>
                    <a:pt x="141" y="17"/>
                    <a:pt x="142" y="23"/>
                  </a:cubicBezTo>
                  <a:cubicBezTo>
                    <a:pt x="135" y="32"/>
                    <a:pt x="119" y="42"/>
                    <a:pt x="109" y="48"/>
                  </a:cubicBezTo>
                  <a:cubicBezTo>
                    <a:pt x="102" y="57"/>
                    <a:pt x="98" y="61"/>
                    <a:pt x="87" y="63"/>
                  </a:cubicBezTo>
                  <a:cubicBezTo>
                    <a:pt x="80" y="67"/>
                    <a:pt x="74" y="72"/>
                    <a:pt x="66" y="74"/>
                  </a:cubicBezTo>
                  <a:cubicBezTo>
                    <a:pt x="60" y="82"/>
                    <a:pt x="66" y="87"/>
                    <a:pt x="69" y="95"/>
                  </a:cubicBezTo>
                  <a:cubicBezTo>
                    <a:pt x="65" y="100"/>
                    <a:pt x="61" y="102"/>
                    <a:pt x="58" y="107"/>
                  </a:cubicBezTo>
                  <a:cubicBezTo>
                    <a:pt x="54" y="106"/>
                    <a:pt x="50" y="102"/>
                    <a:pt x="46" y="102"/>
                  </a:cubicBezTo>
                  <a:cubicBezTo>
                    <a:pt x="39" y="102"/>
                    <a:pt x="31" y="118"/>
                    <a:pt x="27" y="123"/>
                  </a:cubicBezTo>
                  <a:cubicBezTo>
                    <a:pt x="24" y="133"/>
                    <a:pt x="23" y="133"/>
                    <a:pt x="13" y="131"/>
                  </a:cubicBezTo>
                  <a:cubicBezTo>
                    <a:pt x="4" y="138"/>
                    <a:pt x="4" y="129"/>
                    <a:pt x="1" y="122"/>
                  </a:cubicBezTo>
                  <a:cubicBezTo>
                    <a:pt x="4" y="107"/>
                    <a:pt x="0" y="101"/>
                    <a:pt x="18" y="98"/>
                  </a:cubicBezTo>
                  <a:cubicBezTo>
                    <a:pt x="33" y="91"/>
                    <a:pt x="19" y="70"/>
                    <a:pt x="36" y="63"/>
                  </a:cubicBezTo>
                  <a:cubicBezTo>
                    <a:pt x="43" y="65"/>
                    <a:pt x="47" y="66"/>
                    <a:pt x="54" y="65"/>
                  </a:cubicBezTo>
                  <a:cubicBezTo>
                    <a:pt x="60" y="57"/>
                    <a:pt x="60" y="57"/>
                    <a:pt x="57" y="48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19" name="Freeform 31"/>
            <p:cNvSpPr>
              <a:spLocks/>
            </p:cNvSpPr>
            <p:nvPr/>
          </p:nvSpPr>
          <p:spPr bwMode="ltGray">
            <a:xfrm>
              <a:off x="1476" y="3342"/>
              <a:ext cx="87" cy="74"/>
            </a:xfrm>
            <a:custGeom>
              <a:avLst/>
              <a:gdLst/>
              <a:ahLst/>
              <a:cxnLst>
                <a:cxn ang="0">
                  <a:pos x="8" y="38"/>
                </a:cxn>
                <a:cxn ang="0">
                  <a:pos x="32" y="25"/>
                </a:cxn>
                <a:cxn ang="0">
                  <a:pos x="47" y="19"/>
                </a:cxn>
                <a:cxn ang="0">
                  <a:pos x="65" y="7"/>
                </a:cxn>
                <a:cxn ang="0">
                  <a:pos x="78" y="7"/>
                </a:cxn>
                <a:cxn ang="0">
                  <a:pos x="44" y="46"/>
                </a:cxn>
                <a:cxn ang="0">
                  <a:pos x="29" y="74"/>
                </a:cxn>
                <a:cxn ang="0">
                  <a:pos x="15" y="67"/>
                </a:cxn>
                <a:cxn ang="0">
                  <a:pos x="11" y="53"/>
                </a:cxn>
                <a:cxn ang="0">
                  <a:pos x="8" y="38"/>
                </a:cxn>
              </a:cxnLst>
              <a:rect l="0" t="0" r="r" b="b"/>
              <a:pathLst>
                <a:path w="87" h="74">
                  <a:moveTo>
                    <a:pt x="8" y="38"/>
                  </a:moveTo>
                  <a:cubicBezTo>
                    <a:pt x="10" y="27"/>
                    <a:pt x="22" y="27"/>
                    <a:pt x="32" y="25"/>
                  </a:cubicBezTo>
                  <a:cubicBezTo>
                    <a:pt x="37" y="22"/>
                    <a:pt x="41" y="20"/>
                    <a:pt x="47" y="19"/>
                  </a:cubicBezTo>
                  <a:cubicBezTo>
                    <a:pt x="52" y="11"/>
                    <a:pt x="56" y="9"/>
                    <a:pt x="65" y="7"/>
                  </a:cubicBezTo>
                  <a:cubicBezTo>
                    <a:pt x="70" y="0"/>
                    <a:pt x="72" y="2"/>
                    <a:pt x="78" y="7"/>
                  </a:cubicBezTo>
                  <a:cubicBezTo>
                    <a:pt x="87" y="25"/>
                    <a:pt x="57" y="39"/>
                    <a:pt x="44" y="46"/>
                  </a:cubicBezTo>
                  <a:cubicBezTo>
                    <a:pt x="35" y="64"/>
                    <a:pt x="46" y="61"/>
                    <a:pt x="29" y="74"/>
                  </a:cubicBezTo>
                  <a:cubicBezTo>
                    <a:pt x="23" y="73"/>
                    <a:pt x="20" y="70"/>
                    <a:pt x="15" y="67"/>
                  </a:cubicBezTo>
                  <a:cubicBezTo>
                    <a:pt x="10" y="61"/>
                    <a:pt x="8" y="60"/>
                    <a:pt x="11" y="53"/>
                  </a:cubicBezTo>
                  <a:cubicBezTo>
                    <a:pt x="10" y="50"/>
                    <a:pt x="0" y="38"/>
                    <a:pt x="8" y="38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20" name="Freeform 32"/>
            <p:cNvSpPr>
              <a:spLocks/>
            </p:cNvSpPr>
            <p:nvPr/>
          </p:nvSpPr>
          <p:spPr bwMode="ltGray">
            <a:xfrm>
              <a:off x="1430" y="3436"/>
              <a:ext cx="37" cy="60"/>
            </a:xfrm>
            <a:custGeom>
              <a:avLst/>
              <a:gdLst/>
              <a:ahLst/>
              <a:cxnLst>
                <a:cxn ang="0">
                  <a:pos x="1" y="25"/>
                </a:cxn>
                <a:cxn ang="0">
                  <a:pos x="15" y="0"/>
                </a:cxn>
                <a:cxn ang="0">
                  <a:pos x="27" y="10"/>
                </a:cxn>
                <a:cxn ang="0">
                  <a:pos x="28" y="25"/>
                </a:cxn>
                <a:cxn ang="0">
                  <a:pos x="34" y="33"/>
                </a:cxn>
                <a:cxn ang="0">
                  <a:pos x="10" y="60"/>
                </a:cxn>
                <a:cxn ang="0">
                  <a:pos x="1" y="45"/>
                </a:cxn>
                <a:cxn ang="0">
                  <a:pos x="1" y="25"/>
                </a:cxn>
              </a:cxnLst>
              <a:rect l="0" t="0" r="r" b="b"/>
              <a:pathLst>
                <a:path w="37" h="60">
                  <a:moveTo>
                    <a:pt x="1" y="25"/>
                  </a:moveTo>
                  <a:cubicBezTo>
                    <a:pt x="3" y="9"/>
                    <a:pt x="3" y="7"/>
                    <a:pt x="15" y="0"/>
                  </a:cubicBezTo>
                  <a:cubicBezTo>
                    <a:pt x="22" y="1"/>
                    <a:pt x="24" y="3"/>
                    <a:pt x="27" y="10"/>
                  </a:cubicBezTo>
                  <a:cubicBezTo>
                    <a:pt x="28" y="17"/>
                    <a:pt x="30" y="18"/>
                    <a:pt x="28" y="25"/>
                  </a:cubicBezTo>
                  <a:cubicBezTo>
                    <a:pt x="29" y="28"/>
                    <a:pt x="33" y="30"/>
                    <a:pt x="34" y="33"/>
                  </a:cubicBezTo>
                  <a:cubicBezTo>
                    <a:pt x="37" y="48"/>
                    <a:pt x="20" y="55"/>
                    <a:pt x="10" y="60"/>
                  </a:cubicBezTo>
                  <a:cubicBezTo>
                    <a:pt x="3" y="57"/>
                    <a:pt x="4" y="51"/>
                    <a:pt x="1" y="45"/>
                  </a:cubicBezTo>
                  <a:cubicBezTo>
                    <a:pt x="0" y="38"/>
                    <a:pt x="1" y="25"/>
                    <a:pt x="1" y="2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21" name="Freeform 33"/>
            <p:cNvSpPr>
              <a:spLocks/>
            </p:cNvSpPr>
            <p:nvPr/>
          </p:nvSpPr>
          <p:spPr bwMode="ltGray">
            <a:xfrm>
              <a:off x="1367" y="3520"/>
              <a:ext cx="43" cy="21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28" y="0"/>
                </a:cxn>
                <a:cxn ang="0">
                  <a:pos x="33" y="13"/>
                </a:cxn>
                <a:cxn ang="0">
                  <a:pos x="16" y="21"/>
                </a:cxn>
                <a:cxn ang="0">
                  <a:pos x="12" y="6"/>
                </a:cxn>
                <a:cxn ang="0">
                  <a:pos x="12" y="10"/>
                </a:cxn>
              </a:cxnLst>
              <a:rect l="0" t="0" r="r" b="b"/>
              <a:pathLst>
                <a:path w="43" h="21">
                  <a:moveTo>
                    <a:pt x="12" y="10"/>
                  </a:moveTo>
                  <a:cubicBezTo>
                    <a:pt x="14" y="0"/>
                    <a:pt x="18" y="1"/>
                    <a:pt x="28" y="0"/>
                  </a:cubicBezTo>
                  <a:cubicBezTo>
                    <a:pt x="39" y="1"/>
                    <a:pt x="43" y="6"/>
                    <a:pt x="33" y="13"/>
                  </a:cubicBezTo>
                  <a:cubicBezTo>
                    <a:pt x="29" y="20"/>
                    <a:pt x="24" y="19"/>
                    <a:pt x="16" y="21"/>
                  </a:cubicBezTo>
                  <a:cubicBezTo>
                    <a:pt x="0" y="17"/>
                    <a:pt x="11" y="6"/>
                    <a:pt x="12" y="6"/>
                  </a:cubicBezTo>
                  <a:cubicBezTo>
                    <a:pt x="13" y="6"/>
                    <a:pt x="12" y="9"/>
                    <a:pt x="12" y="10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22" name="Freeform 34"/>
            <p:cNvSpPr>
              <a:spLocks/>
            </p:cNvSpPr>
            <p:nvPr/>
          </p:nvSpPr>
          <p:spPr bwMode="ltGray">
            <a:xfrm>
              <a:off x="1786" y="1127"/>
              <a:ext cx="1520" cy="1402"/>
            </a:xfrm>
            <a:custGeom>
              <a:avLst/>
              <a:gdLst/>
              <a:ahLst/>
              <a:cxnLst>
                <a:cxn ang="0">
                  <a:pos x="1254" y="328"/>
                </a:cxn>
                <a:cxn ang="0">
                  <a:pos x="1204" y="272"/>
                </a:cxn>
                <a:cxn ang="0">
                  <a:pos x="1228" y="174"/>
                </a:cxn>
                <a:cxn ang="0">
                  <a:pos x="1272" y="108"/>
                </a:cxn>
                <a:cxn ang="0">
                  <a:pos x="1308" y="56"/>
                </a:cxn>
                <a:cxn ang="0">
                  <a:pos x="1350" y="92"/>
                </a:cxn>
                <a:cxn ang="0">
                  <a:pos x="1394" y="48"/>
                </a:cxn>
                <a:cxn ang="0">
                  <a:pos x="1344" y="30"/>
                </a:cxn>
                <a:cxn ang="0">
                  <a:pos x="1418" y="104"/>
                </a:cxn>
                <a:cxn ang="0">
                  <a:pos x="1490" y="246"/>
                </a:cxn>
                <a:cxn ang="0">
                  <a:pos x="1510" y="392"/>
                </a:cxn>
                <a:cxn ang="0">
                  <a:pos x="1451" y="555"/>
                </a:cxn>
                <a:cxn ang="0">
                  <a:pos x="1400" y="684"/>
                </a:cxn>
                <a:cxn ang="0">
                  <a:pos x="1352" y="891"/>
                </a:cxn>
                <a:cxn ang="0">
                  <a:pos x="1334" y="1038"/>
                </a:cxn>
                <a:cxn ang="0">
                  <a:pos x="1265" y="1050"/>
                </a:cxn>
                <a:cxn ang="0">
                  <a:pos x="1235" y="1056"/>
                </a:cxn>
                <a:cxn ang="0">
                  <a:pos x="1139" y="1173"/>
                </a:cxn>
                <a:cxn ang="0">
                  <a:pos x="1085" y="1104"/>
                </a:cxn>
                <a:cxn ang="0">
                  <a:pos x="998" y="1200"/>
                </a:cxn>
                <a:cxn ang="0">
                  <a:pos x="914" y="1194"/>
                </a:cxn>
                <a:cxn ang="0">
                  <a:pos x="848" y="1188"/>
                </a:cxn>
                <a:cxn ang="0">
                  <a:pos x="809" y="1149"/>
                </a:cxn>
                <a:cxn ang="0">
                  <a:pos x="791" y="1278"/>
                </a:cxn>
                <a:cxn ang="0">
                  <a:pos x="690" y="1402"/>
                </a:cxn>
                <a:cxn ang="0">
                  <a:pos x="596" y="1317"/>
                </a:cxn>
                <a:cxn ang="0">
                  <a:pos x="626" y="1236"/>
                </a:cxn>
                <a:cxn ang="0">
                  <a:pos x="586" y="1200"/>
                </a:cxn>
                <a:cxn ang="0">
                  <a:pos x="468" y="1200"/>
                </a:cxn>
                <a:cxn ang="0">
                  <a:pos x="462" y="1216"/>
                </a:cxn>
                <a:cxn ang="0">
                  <a:pos x="346" y="1238"/>
                </a:cxn>
                <a:cxn ang="0">
                  <a:pos x="282" y="1248"/>
                </a:cxn>
                <a:cxn ang="0">
                  <a:pos x="224" y="1252"/>
                </a:cxn>
                <a:cxn ang="0">
                  <a:pos x="214" y="1320"/>
                </a:cxn>
                <a:cxn ang="0">
                  <a:pos x="140" y="1300"/>
                </a:cxn>
                <a:cxn ang="0">
                  <a:pos x="40" y="1294"/>
                </a:cxn>
                <a:cxn ang="0">
                  <a:pos x="4" y="1242"/>
                </a:cxn>
                <a:cxn ang="0">
                  <a:pos x="90" y="1188"/>
                </a:cxn>
                <a:cxn ang="0">
                  <a:pos x="230" y="1084"/>
                </a:cxn>
                <a:cxn ang="0">
                  <a:pos x="322" y="1024"/>
                </a:cxn>
                <a:cxn ang="0">
                  <a:pos x="390" y="1038"/>
                </a:cxn>
                <a:cxn ang="0">
                  <a:pos x="508" y="1024"/>
                </a:cxn>
                <a:cxn ang="0">
                  <a:pos x="644" y="1035"/>
                </a:cxn>
                <a:cxn ang="0">
                  <a:pos x="728" y="1017"/>
                </a:cxn>
                <a:cxn ang="0">
                  <a:pos x="770" y="888"/>
                </a:cxn>
                <a:cxn ang="0">
                  <a:pos x="857" y="723"/>
                </a:cxn>
                <a:cxn ang="0">
                  <a:pos x="857" y="753"/>
                </a:cxn>
                <a:cxn ang="0">
                  <a:pos x="899" y="822"/>
                </a:cxn>
                <a:cxn ang="0">
                  <a:pos x="1070" y="705"/>
                </a:cxn>
                <a:cxn ang="0">
                  <a:pos x="1166" y="609"/>
                </a:cxn>
                <a:cxn ang="0">
                  <a:pos x="1223" y="465"/>
                </a:cxn>
              </a:cxnLst>
              <a:rect l="0" t="0" r="r" b="b"/>
              <a:pathLst>
                <a:path w="1520" h="1402">
                  <a:moveTo>
                    <a:pt x="1232" y="435"/>
                  </a:moveTo>
                  <a:lnTo>
                    <a:pt x="1232" y="400"/>
                  </a:lnTo>
                  <a:lnTo>
                    <a:pt x="1244" y="384"/>
                  </a:lnTo>
                  <a:lnTo>
                    <a:pt x="1250" y="362"/>
                  </a:lnTo>
                  <a:lnTo>
                    <a:pt x="1254" y="328"/>
                  </a:lnTo>
                  <a:lnTo>
                    <a:pt x="1248" y="310"/>
                  </a:lnTo>
                  <a:lnTo>
                    <a:pt x="1240" y="284"/>
                  </a:lnTo>
                  <a:lnTo>
                    <a:pt x="1216" y="304"/>
                  </a:lnTo>
                  <a:lnTo>
                    <a:pt x="1206" y="288"/>
                  </a:lnTo>
                  <a:lnTo>
                    <a:pt x="1204" y="272"/>
                  </a:lnTo>
                  <a:lnTo>
                    <a:pt x="1228" y="268"/>
                  </a:lnTo>
                  <a:lnTo>
                    <a:pt x="1240" y="250"/>
                  </a:lnTo>
                  <a:lnTo>
                    <a:pt x="1244" y="222"/>
                  </a:lnTo>
                  <a:lnTo>
                    <a:pt x="1238" y="192"/>
                  </a:lnTo>
                  <a:lnTo>
                    <a:pt x="1228" y="174"/>
                  </a:lnTo>
                  <a:lnTo>
                    <a:pt x="1232" y="160"/>
                  </a:lnTo>
                  <a:lnTo>
                    <a:pt x="1238" y="144"/>
                  </a:lnTo>
                  <a:lnTo>
                    <a:pt x="1262" y="142"/>
                  </a:lnTo>
                  <a:lnTo>
                    <a:pt x="1274" y="128"/>
                  </a:lnTo>
                  <a:lnTo>
                    <a:pt x="1272" y="108"/>
                  </a:lnTo>
                  <a:lnTo>
                    <a:pt x="1280" y="92"/>
                  </a:lnTo>
                  <a:lnTo>
                    <a:pt x="1272" y="82"/>
                  </a:lnTo>
                  <a:lnTo>
                    <a:pt x="1278" y="66"/>
                  </a:lnTo>
                  <a:lnTo>
                    <a:pt x="1286" y="54"/>
                  </a:lnTo>
                  <a:lnTo>
                    <a:pt x="1308" y="56"/>
                  </a:lnTo>
                  <a:lnTo>
                    <a:pt x="1320" y="74"/>
                  </a:lnTo>
                  <a:lnTo>
                    <a:pt x="1322" y="100"/>
                  </a:lnTo>
                  <a:lnTo>
                    <a:pt x="1336" y="124"/>
                  </a:lnTo>
                  <a:lnTo>
                    <a:pt x="1342" y="112"/>
                  </a:lnTo>
                  <a:lnTo>
                    <a:pt x="1350" y="92"/>
                  </a:lnTo>
                  <a:lnTo>
                    <a:pt x="1368" y="102"/>
                  </a:lnTo>
                  <a:lnTo>
                    <a:pt x="1384" y="116"/>
                  </a:lnTo>
                  <a:lnTo>
                    <a:pt x="1396" y="96"/>
                  </a:lnTo>
                  <a:lnTo>
                    <a:pt x="1400" y="70"/>
                  </a:lnTo>
                  <a:lnTo>
                    <a:pt x="1394" y="48"/>
                  </a:lnTo>
                  <a:lnTo>
                    <a:pt x="1378" y="64"/>
                  </a:lnTo>
                  <a:lnTo>
                    <a:pt x="1354" y="74"/>
                  </a:lnTo>
                  <a:lnTo>
                    <a:pt x="1334" y="74"/>
                  </a:lnTo>
                  <a:lnTo>
                    <a:pt x="1332" y="56"/>
                  </a:lnTo>
                  <a:lnTo>
                    <a:pt x="1344" y="30"/>
                  </a:lnTo>
                  <a:lnTo>
                    <a:pt x="1350" y="0"/>
                  </a:lnTo>
                  <a:lnTo>
                    <a:pt x="1382" y="14"/>
                  </a:lnTo>
                  <a:lnTo>
                    <a:pt x="1404" y="28"/>
                  </a:lnTo>
                  <a:lnTo>
                    <a:pt x="1420" y="26"/>
                  </a:lnTo>
                  <a:lnTo>
                    <a:pt x="1418" y="104"/>
                  </a:lnTo>
                  <a:lnTo>
                    <a:pt x="1424" y="136"/>
                  </a:lnTo>
                  <a:lnTo>
                    <a:pt x="1438" y="162"/>
                  </a:lnTo>
                  <a:lnTo>
                    <a:pt x="1466" y="182"/>
                  </a:lnTo>
                  <a:lnTo>
                    <a:pt x="1488" y="214"/>
                  </a:lnTo>
                  <a:lnTo>
                    <a:pt x="1490" y="246"/>
                  </a:lnTo>
                  <a:lnTo>
                    <a:pt x="1508" y="270"/>
                  </a:lnTo>
                  <a:lnTo>
                    <a:pt x="1510" y="310"/>
                  </a:lnTo>
                  <a:lnTo>
                    <a:pt x="1520" y="334"/>
                  </a:lnTo>
                  <a:lnTo>
                    <a:pt x="1512" y="366"/>
                  </a:lnTo>
                  <a:lnTo>
                    <a:pt x="1510" y="392"/>
                  </a:lnTo>
                  <a:lnTo>
                    <a:pt x="1502" y="416"/>
                  </a:lnTo>
                  <a:lnTo>
                    <a:pt x="1478" y="432"/>
                  </a:lnTo>
                  <a:lnTo>
                    <a:pt x="1464" y="462"/>
                  </a:lnTo>
                  <a:lnTo>
                    <a:pt x="1457" y="504"/>
                  </a:lnTo>
                  <a:lnTo>
                    <a:pt x="1451" y="555"/>
                  </a:lnTo>
                  <a:lnTo>
                    <a:pt x="1436" y="537"/>
                  </a:lnTo>
                  <a:lnTo>
                    <a:pt x="1406" y="552"/>
                  </a:lnTo>
                  <a:lnTo>
                    <a:pt x="1388" y="582"/>
                  </a:lnTo>
                  <a:lnTo>
                    <a:pt x="1385" y="612"/>
                  </a:lnTo>
                  <a:lnTo>
                    <a:pt x="1400" y="684"/>
                  </a:lnTo>
                  <a:lnTo>
                    <a:pt x="1406" y="738"/>
                  </a:lnTo>
                  <a:lnTo>
                    <a:pt x="1397" y="783"/>
                  </a:lnTo>
                  <a:lnTo>
                    <a:pt x="1370" y="798"/>
                  </a:lnTo>
                  <a:lnTo>
                    <a:pt x="1364" y="843"/>
                  </a:lnTo>
                  <a:lnTo>
                    <a:pt x="1352" y="891"/>
                  </a:lnTo>
                  <a:lnTo>
                    <a:pt x="1352" y="912"/>
                  </a:lnTo>
                  <a:lnTo>
                    <a:pt x="1361" y="936"/>
                  </a:lnTo>
                  <a:cubicBezTo>
                    <a:pt x="1377" y="974"/>
                    <a:pt x="1375" y="963"/>
                    <a:pt x="1391" y="987"/>
                  </a:cubicBezTo>
                  <a:cubicBezTo>
                    <a:pt x="1386" y="1006"/>
                    <a:pt x="1378" y="1002"/>
                    <a:pt x="1358" y="1005"/>
                  </a:cubicBezTo>
                  <a:cubicBezTo>
                    <a:pt x="1351" y="1016"/>
                    <a:pt x="1345" y="1031"/>
                    <a:pt x="1334" y="1038"/>
                  </a:cubicBezTo>
                  <a:cubicBezTo>
                    <a:pt x="1316" y="1065"/>
                    <a:pt x="1337" y="1092"/>
                    <a:pt x="1301" y="1104"/>
                  </a:cubicBezTo>
                  <a:cubicBezTo>
                    <a:pt x="1293" y="1112"/>
                    <a:pt x="1274" y="1125"/>
                    <a:pt x="1274" y="1125"/>
                  </a:cubicBezTo>
                  <a:cubicBezTo>
                    <a:pt x="1265" y="1138"/>
                    <a:pt x="1271" y="1144"/>
                    <a:pt x="1253" y="1140"/>
                  </a:cubicBezTo>
                  <a:cubicBezTo>
                    <a:pt x="1235" y="1128"/>
                    <a:pt x="1244" y="1108"/>
                    <a:pt x="1250" y="1089"/>
                  </a:cubicBezTo>
                  <a:cubicBezTo>
                    <a:pt x="1244" y="1072"/>
                    <a:pt x="1248" y="1056"/>
                    <a:pt x="1265" y="1050"/>
                  </a:cubicBezTo>
                  <a:cubicBezTo>
                    <a:pt x="1279" y="1029"/>
                    <a:pt x="1271" y="1036"/>
                    <a:pt x="1286" y="1026"/>
                  </a:cubicBezTo>
                  <a:cubicBezTo>
                    <a:pt x="1283" y="1004"/>
                    <a:pt x="1282" y="1001"/>
                    <a:pt x="1265" y="990"/>
                  </a:cubicBezTo>
                  <a:cubicBezTo>
                    <a:pt x="1257" y="992"/>
                    <a:pt x="1246" y="990"/>
                    <a:pt x="1244" y="1002"/>
                  </a:cubicBezTo>
                  <a:cubicBezTo>
                    <a:pt x="1243" y="1012"/>
                    <a:pt x="1253" y="1032"/>
                    <a:pt x="1253" y="1032"/>
                  </a:cubicBezTo>
                  <a:cubicBezTo>
                    <a:pt x="1249" y="1043"/>
                    <a:pt x="1242" y="1046"/>
                    <a:pt x="1235" y="1056"/>
                  </a:cubicBezTo>
                  <a:cubicBezTo>
                    <a:pt x="1234" y="1066"/>
                    <a:pt x="1234" y="1076"/>
                    <a:pt x="1232" y="1086"/>
                  </a:cubicBezTo>
                  <a:cubicBezTo>
                    <a:pt x="1231" y="1092"/>
                    <a:pt x="1226" y="1104"/>
                    <a:pt x="1226" y="1104"/>
                  </a:cubicBezTo>
                  <a:cubicBezTo>
                    <a:pt x="1209" y="1098"/>
                    <a:pt x="1218" y="1080"/>
                    <a:pt x="1199" y="1074"/>
                  </a:cubicBezTo>
                  <a:cubicBezTo>
                    <a:pt x="1185" y="1076"/>
                    <a:pt x="1173" y="1079"/>
                    <a:pt x="1160" y="1083"/>
                  </a:cubicBezTo>
                  <a:cubicBezTo>
                    <a:pt x="1149" y="1115"/>
                    <a:pt x="1179" y="1160"/>
                    <a:pt x="1139" y="1173"/>
                  </a:cubicBezTo>
                  <a:cubicBezTo>
                    <a:pt x="1130" y="1182"/>
                    <a:pt x="1128" y="1190"/>
                    <a:pt x="1121" y="1200"/>
                  </a:cubicBezTo>
                  <a:cubicBezTo>
                    <a:pt x="1107" y="1196"/>
                    <a:pt x="1102" y="1193"/>
                    <a:pt x="1097" y="1179"/>
                  </a:cubicBezTo>
                  <a:cubicBezTo>
                    <a:pt x="1100" y="1167"/>
                    <a:pt x="1104" y="1161"/>
                    <a:pt x="1100" y="1149"/>
                  </a:cubicBezTo>
                  <a:cubicBezTo>
                    <a:pt x="1103" y="1133"/>
                    <a:pt x="1113" y="1122"/>
                    <a:pt x="1118" y="1107"/>
                  </a:cubicBezTo>
                  <a:cubicBezTo>
                    <a:pt x="1095" y="1099"/>
                    <a:pt x="1106" y="1100"/>
                    <a:pt x="1085" y="1104"/>
                  </a:cubicBezTo>
                  <a:cubicBezTo>
                    <a:pt x="1068" y="1115"/>
                    <a:pt x="1082" y="1104"/>
                    <a:pt x="1073" y="1119"/>
                  </a:cubicBezTo>
                  <a:cubicBezTo>
                    <a:pt x="1069" y="1125"/>
                    <a:pt x="1061" y="1137"/>
                    <a:pt x="1061" y="1137"/>
                  </a:cubicBezTo>
                  <a:cubicBezTo>
                    <a:pt x="1058" y="1158"/>
                    <a:pt x="1057" y="1162"/>
                    <a:pt x="1043" y="1176"/>
                  </a:cubicBezTo>
                  <a:cubicBezTo>
                    <a:pt x="1039" y="1191"/>
                    <a:pt x="1041" y="1204"/>
                    <a:pt x="1025" y="1209"/>
                  </a:cubicBezTo>
                  <a:cubicBezTo>
                    <a:pt x="984" y="1202"/>
                    <a:pt x="1023" y="1211"/>
                    <a:pt x="998" y="1200"/>
                  </a:cubicBezTo>
                  <a:cubicBezTo>
                    <a:pt x="992" y="1197"/>
                    <a:pt x="980" y="1194"/>
                    <a:pt x="980" y="1194"/>
                  </a:cubicBezTo>
                  <a:cubicBezTo>
                    <a:pt x="967" y="1198"/>
                    <a:pt x="962" y="1201"/>
                    <a:pt x="944" y="1194"/>
                  </a:cubicBezTo>
                  <a:cubicBezTo>
                    <a:pt x="941" y="1193"/>
                    <a:pt x="943" y="1187"/>
                    <a:pt x="941" y="1185"/>
                  </a:cubicBezTo>
                  <a:cubicBezTo>
                    <a:pt x="939" y="1183"/>
                    <a:pt x="935" y="1183"/>
                    <a:pt x="932" y="1182"/>
                  </a:cubicBezTo>
                  <a:cubicBezTo>
                    <a:pt x="926" y="1186"/>
                    <a:pt x="920" y="1190"/>
                    <a:pt x="914" y="1194"/>
                  </a:cubicBezTo>
                  <a:cubicBezTo>
                    <a:pt x="911" y="1196"/>
                    <a:pt x="905" y="1200"/>
                    <a:pt x="905" y="1200"/>
                  </a:cubicBezTo>
                  <a:cubicBezTo>
                    <a:pt x="890" y="1190"/>
                    <a:pt x="884" y="1201"/>
                    <a:pt x="869" y="1206"/>
                  </a:cubicBezTo>
                  <a:cubicBezTo>
                    <a:pt x="863" y="1188"/>
                    <a:pt x="870" y="1182"/>
                    <a:pt x="887" y="1176"/>
                  </a:cubicBezTo>
                  <a:cubicBezTo>
                    <a:pt x="857" y="1156"/>
                    <a:pt x="876" y="1175"/>
                    <a:pt x="866" y="1182"/>
                  </a:cubicBezTo>
                  <a:cubicBezTo>
                    <a:pt x="861" y="1186"/>
                    <a:pt x="848" y="1188"/>
                    <a:pt x="848" y="1188"/>
                  </a:cubicBezTo>
                  <a:cubicBezTo>
                    <a:pt x="844" y="1176"/>
                    <a:pt x="839" y="1162"/>
                    <a:pt x="827" y="1158"/>
                  </a:cubicBezTo>
                  <a:cubicBezTo>
                    <a:pt x="828" y="1153"/>
                    <a:pt x="829" y="1137"/>
                    <a:pt x="833" y="1131"/>
                  </a:cubicBezTo>
                  <a:cubicBezTo>
                    <a:pt x="837" y="1125"/>
                    <a:pt x="845" y="1113"/>
                    <a:pt x="845" y="1113"/>
                  </a:cubicBezTo>
                  <a:cubicBezTo>
                    <a:pt x="837" y="1102"/>
                    <a:pt x="834" y="1100"/>
                    <a:pt x="821" y="1104"/>
                  </a:cubicBezTo>
                  <a:cubicBezTo>
                    <a:pt x="817" y="1121"/>
                    <a:pt x="829" y="1142"/>
                    <a:pt x="809" y="1149"/>
                  </a:cubicBezTo>
                  <a:cubicBezTo>
                    <a:pt x="798" y="1165"/>
                    <a:pt x="800" y="1182"/>
                    <a:pt x="794" y="1200"/>
                  </a:cubicBezTo>
                  <a:cubicBezTo>
                    <a:pt x="800" y="1229"/>
                    <a:pt x="820" y="1215"/>
                    <a:pt x="842" y="1230"/>
                  </a:cubicBezTo>
                  <a:cubicBezTo>
                    <a:pt x="845" y="1238"/>
                    <a:pt x="847" y="1257"/>
                    <a:pt x="839" y="1263"/>
                  </a:cubicBezTo>
                  <a:cubicBezTo>
                    <a:pt x="834" y="1267"/>
                    <a:pt x="816" y="1270"/>
                    <a:pt x="809" y="1272"/>
                  </a:cubicBezTo>
                  <a:cubicBezTo>
                    <a:pt x="803" y="1274"/>
                    <a:pt x="791" y="1278"/>
                    <a:pt x="791" y="1278"/>
                  </a:cubicBezTo>
                  <a:cubicBezTo>
                    <a:pt x="777" y="1273"/>
                    <a:pt x="774" y="1280"/>
                    <a:pt x="764" y="1290"/>
                  </a:cubicBezTo>
                  <a:cubicBezTo>
                    <a:pt x="757" y="1310"/>
                    <a:pt x="753" y="1324"/>
                    <a:pt x="731" y="1329"/>
                  </a:cubicBezTo>
                  <a:cubicBezTo>
                    <a:pt x="727" y="1335"/>
                    <a:pt x="728" y="1351"/>
                    <a:pt x="726" y="1358"/>
                  </a:cubicBezTo>
                  <a:lnTo>
                    <a:pt x="718" y="1374"/>
                  </a:lnTo>
                  <a:lnTo>
                    <a:pt x="690" y="1402"/>
                  </a:lnTo>
                  <a:lnTo>
                    <a:pt x="646" y="1390"/>
                  </a:lnTo>
                  <a:lnTo>
                    <a:pt x="630" y="1374"/>
                  </a:lnTo>
                  <a:lnTo>
                    <a:pt x="623" y="1359"/>
                  </a:lnTo>
                  <a:cubicBezTo>
                    <a:pt x="614" y="1349"/>
                    <a:pt x="597" y="1338"/>
                    <a:pt x="593" y="1326"/>
                  </a:cubicBezTo>
                  <a:cubicBezTo>
                    <a:pt x="594" y="1323"/>
                    <a:pt x="596" y="1320"/>
                    <a:pt x="596" y="1317"/>
                  </a:cubicBezTo>
                  <a:cubicBezTo>
                    <a:pt x="596" y="1314"/>
                    <a:pt x="593" y="1311"/>
                    <a:pt x="593" y="1308"/>
                  </a:cubicBezTo>
                  <a:cubicBezTo>
                    <a:pt x="594" y="1302"/>
                    <a:pt x="597" y="1296"/>
                    <a:pt x="599" y="1290"/>
                  </a:cubicBezTo>
                  <a:cubicBezTo>
                    <a:pt x="600" y="1287"/>
                    <a:pt x="602" y="1281"/>
                    <a:pt x="602" y="1281"/>
                  </a:cubicBezTo>
                  <a:cubicBezTo>
                    <a:pt x="600" y="1273"/>
                    <a:pt x="592" y="1257"/>
                    <a:pt x="599" y="1248"/>
                  </a:cubicBezTo>
                  <a:cubicBezTo>
                    <a:pt x="605" y="1240"/>
                    <a:pt x="626" y="1236"/>
                    <a:pt x="626" y="1236"/>
                  </a:cubicBezTo>
                  <a:cubicBezTo>
                    <a:pt x="637" y="1220"/>
                    <a:pt x="640" y="1206"/>
                    <a:pt x="659" y="1200"/>
                  </a:cubicBezTo>
                  <a:cubicBezTo>
                    <a:pt x="664" y="1186"/>
                    <a:pt x="656" y="1184"/>
                    <a:pt x="644" y="1188"/>
                  </a:cubicBezTo>
                  <a:cubicBezTo>
                    <a:pt x="642" y="1191"/>
                    <a:pt x="642" y="1197"/>
                    <a:pt x="638" y="1197"/>
                  </a:cubicBezTo>
                  <a:cubicBezTo>
                    <a:pt x="626" y="1198"/>
                    <a:pt x="602" y="1191"/>
                    <a:pt x="602" y="1191"/>
                  </a:cubicBezTo>
                  <a:lnTo>
                    <a:pt x="586" y="1200"/>
                  </a:lnTo>
                  <a:lnTo>
                    <a:pt x="554" y="1182"/>
                  </a:lnTo>
                  <a:lnTo>
                    <a:pt x="524" y="1173"/>
                  </a:lnTo>
                  <a:lnTo>
                    <a:pt x="496" y="1178"/>
                  </a:lnTo>
                  <a:lnTo>
                    <a:pt x="476" y="1190"/>
                  </a:lnTo>
                  <a:lnTo>
                    <a:pt x="468" y="1200"/>
                  </a:lnTo>
                  <a:lnTo>
                    <a:pt x="488" y="1206"/>
                  </a:lnTo>
                  <a:lnTo>
                    <a:pt x="496" y="1222"/>
                  </a:lnTo>
                  <a:lnTo>
                    <a:pt x="482" y="1230"/>
                  </a:lnTo>
                  <a:lnTo>
                    <a:pt x="466" y="1228"/>
                  </a:lnTo>
                  <a:lnTo>
                    <a:pt x="462" y="1216"/>
                  </a:lnTo>
                  <a:lnTo>
                    <a:pt x="442" y="1220"/>
                  </a:lnTo>
                  <a:lnTo>
                    <a:pt x="408" y="1218"/>
                  </a:lnTo>
                  <a:lnTo>
                    <a:pt x="382" y="1222"/>
                  </a:lnTo>
                  <a:lnTo>
                    <a:pt x="366" y="1240"/>
                  </a:lnTo>
                  <a:lnTo>
                    <a:pt x="346" y="1238"/>
                  </a:lnTo>
                  <a:lnTo>
                    <a:pt x="336" y="1256"/>
                  </a:lnTo>
                  <a:lnTo>
                    <a:pt x="318" y="1274"/>
                  </a:lnTo>
                  <a:lnTo>
                    <a:pt x="306" y="1266"/>
                  </a:lnTo>
                  <a:lnTo>
                    <a:pt x="294" y="1256"/>
                  </a:lnTo>
                  <a:lnTo>
                    <a:pt x="282" y="1248"/>
                  </a:lnTo>
                  <a:lnTo>
                    <a:pt x="264" y="1258"/>
                  </a:lnTo>
                  <a:lnTo>
                    <a:pt x="248" y="1272"/>
                  </a:lnTo>
                  <a:lnTo>
                    <a:pt x="228" y="1288"/>
                  </a:lnTo>
                  <a:lnTo>
                    <a:pt x="222" y="1270"/>
                  </a:lnTo>
                  <a:lnTo>
                    <a:pt x="224" y="1252"/>
                  </a:lnTo>
                  <a:lnTo>
                    <a:pt x="206" y="1252"/>
                  </a:lnTo>
                  <a:lnTo>
                    <a:pt x="198" y="1270"/>
                  </a:lnTo>
                  <a:lnTo>
                    <a:pt x="188" y="1286"/>
                  </a:lnTo>
                  <a:lnTo>
                    <a:pt x="190" y="1316"/>
                  </a:lnTo>
                  <a:lnTo>
                    <a:pt x="214" y="1320"/>
                  </a:lnTo>
                  <a:lnTo>
                    <a:pt x="210" y="1332"/>
                  </a:lnTo>
                  <a:lnTo>
                    <a:pt x="182" y="1332"/>
                  </a:lnTo>
                  <a:lnTo>
                    <a:pt x="172" y="1316"/>
                  </a:lnTo>
                  <a:lnTo>
                    <a:pt x="152" y="1310"/>
                  </a:lnTo>
                  <a:lnTo>
                    <a:pt x="140" y="1300"/>
                  </a:lnTo>
                  <a:lnTo>
                    <a:pt x="124" y="1288"/>
                  </a:lnTo>
                  <a:lnTo>
                    <a:pt x="96" y="1298"/>
                  </a:lnTo>
                  <a:lnTo>
                    <a:pt x="76" y="1280"/>
                  </a:lnTo>
                  <a:lnTo>
                    <a:pt x="60" y="1302"/>
                  </a:lnTo>
                  <a:lnTo>
                    <a:pt x="40" y="1294"/>
                  </a:lnTo>
                  <a:lnTo>
                    <a:pt x="30" y="1276"/>
                  </a:lnTo>
                  <a:lnTo>
                    <a:pt x="16" y="1284"/>
                  </a:lnTo>
                  <a:lnTo>
                    <a:pt x="0" y="1270"/>
                  </a:lnTo>
                  <a:lnTo>
                    <a:pt x="6" y="1260"/>
                  </a:lnTo>
                  <a:lnTo>
                    <a:pt x="4" y="1242"/>
                  </a:lnTo>
                  <a:lnTo>
                    <a:pt x="0" y="1228"/>
                  </a:lnTo>
                  <a:lnTo>
                    <a:pt x="8" y="1214"/>
                  </a:lnTo>
                  <a:lnTo>
                    <a:pt x="50" y="1216"/>
                  </a:lnTo>
                  <a:lnTo>
                    <a:pt x="74" y="1212"/>
                  </a:lnTo>
                  <a:lnTo>
                    <a:pt x="90" y="1188"/>
                  </a:lnTo>
                  <a:lnTo>
                    <a:pt x="118" y="1180"/>
                  </a:lnTo>
                  <a:lnTo>
                    <a:pt x="136" y="1168"/>
                  </a:lnTo>
                  <a:lnTo>
                    <a:pt x="166" y="1138"/>
                  </a:lnTo>
                  <a:lnTo>
                    <a:pt x="198" y="1108"/>
                  </a:lnTo>
                  <a:lnTo>
                    <a:pt x="230" y="1084"/>
                  </a:lnTo>
                  <a:lnTo>
                    <a:pt x="250" y="1074"/>
                  </a:lnTo>
                  <a:lnTo>
                    <a:pt x="254" y="1056"/>
                  </a:lnTo>
                  <a:lnTo>
                    <a:pt x="264" y="1046"/>
                  </a:lnTo>
                  <a:lnTo>
                    <a:pt x="288" y="1034"/>
                  </a:lnTo>
                  <a:lnTo>
                    <a:pt x="322" y="1024"/>
                  </a:lnTo>
                  <a:lnTo>
                    <a:pt x="338" y="1026"/>
                  </a:lnTo>
                  <a:lnTo>
                    <a:pt x="352" y="1028"/>
                  </a:lnTo>
                  <a:lnTo>
                    <a:pt x="354" y="1048"/>
                  </a:lnTo>
                  <a:lnTo>
                    <a:pt x="370" y="1042"/>
                  </a:lnTo>
                  <a:lnTo>
                    <a:pt x="390" y="1038"/>
                  </a:lnTo>
                  <a:lnTo>
                    <a:pt x="404" y="1042"/>
                  </a:lnTo>
                  <a:lnTo>
                    <a:pt x="418" y="1044"/>
                  </a:lnTo>
                  <a:lnTo>
                    <a:pt x="444" y="1042"/>
                  </a:lnTo>
                  <a:lnTo>
                    <a:pt x="478" y="1038"/>
                  </a:lnTo>
                  <a:cubicBezTo>
                    <a:pt x="489" y="1035"/>
                    <a:pt x="499" y="1028"/>
                    <a:pt x="508" y="1024"/>
                  </a:cubicBezTo>
                  <a:cubicBezTo>
                    <a:pt x="517" y="1020"/>
                    <a:pt x="522" y="1014"/>
                    <a:pt x="530" y="1014"/>
                  </a:cubicBezTo>
                  <a:cubicBezTo>
                    <a:pt x="531" y="1005"/>
                    <a:pt x="557" y="1023"/>
                    <a:pt x="557" y="1023"/>
                  </a:cubicBezTo>
                  <a:cubicBezTo>
                    <a:pt x="594" y="1018"/>
                    <a:pt x="580" y="1015"/>
                    <a:pt x="605" y="999"/>
                  </a:cubicBezTo>
                  <a:cubicBezTo>
                    <a:pt x="632" y="1004"/>
                    <a:pt x="628" y="1008"/>
                    <a:pt x="623" y="1032"/>
                  </a:cubicBezTo>
                  <a:cubicBezTo>
                    <a:pt x="628" y="1051"/>
                    <a:pt x="629" y="1040"/>
                    <a:pt x="644" y="1035"/>
                  </a:cubicBezTo>
                  <a:cubicBezTo>
                    <a:pt x="652" y="1047"/>
                    <a:pt x="657" y="1047"/>
                    <a:pt x="671" y="1050"/>
                  </a:cubicBezTo>
                  <a:cubicBezTo>
                    <a:pt x="677" y="1048"/>
                    <a:pt x="684" y="1048"/>
                    <a:pt x="689" y="1044"/>
                  </a:cubicBezTo>
                  <a:cubicBezTo>
                    <a:pt x="695" y="1040"/>
                    <a:pt x="707" y="1032"/>
                    <a:pt x="707" y="1032"/>
                  </a:cubicBezTo>
                  <a:cubicBezTo>
                    <a:pt x="708" y="1029"/>
                    <a:pt x="707" y="1025"/>
                    <a:pt x="710" y="1023"/>
                  </a:cubicBezTo>
                  <a:cubicBezTo>
                    <a:pt x="715" y="1019"/>
                    <a:pt x="728" y="1017"/>
                    <a:pt x="728" y="1017"/>
                  </a:cubicBezTo>
                  <a:cubicBezTo>
                    <a:pt x="724" y="1004"/>
                    <a:pt x="717" y="994"/>
                    <a:pt x="713" y="981"/>
                  </a:cubicBezTo>
                  <a:cubicBezTo>
                    <a:pt x="721" y="958"/>
                    <a:pt x="714" y="986"/>
                    <a:pt x="710" y="963"/>
                  </a:cubicBezTo>
                  <a:cubicBezTo>
                    <a:pt x="708" y="950"/>
                    <a:pt x="724" y="937"/>
                    <a:pt x="734" y="930"/>
                  </a:cubicBezTo>
                  <a:cubicBezTo>
                    <a:pt x="738" y="917"/>
                    <a:pt x="742" y="915"/>
                    <a:pt x="752" y="906"/>
                  </a:cubicBezTo>
                  <a:cubicBezTo>
                    <a:pt x="758" y="900"/>
                    <a:pt x="770" y="888"/>
                    <a:pt x="770" y="888"/>
                  </a:cubicBezTo>
                  <a:lnTo>
                    <a:pt x="818" y="828"/>
                  </a:lnTo>
                  <a:lnTo>
                    <a:pt x="824" y="807"/>
                  </a:lnTo>
                  <a:lnTo>
                    <a:pt x="818" y="777"/>
                  </a:lnTo>
                  <a:cubicBezTo>
                    <a:pt x="817" y="763"/>
                    <a:pt x="807" y="744"/>
                    <a:pt x="818" y="735"/>
                  </a:cubicBezTo>
                  <a:cubicBezTo>
                    <a:pt x="825" y="729"/>
                    <a:pt x="847" y="725"/>
                    <a:pt x="857" y="723"/>
                  </a:cubicBezTo>
                  <a:cubicBezTo>
                    <a:pt x="860" y="721"/>
                    <a:pt x="864" y="720"/>
                    <a:pt x="866" y="717"/>
                  </a:cubicBezTo>
                  <a:cubicBezTo>
                    <a:pt x="868" y="715"/>
                    <a:pt x="866" y="710"/>
                    <a:pt x="869" y="708"/>
                  </a:cubicBezTo>
                  <a:cubicBezTo>
                    <a:pt x="874" y="704"/>
                    <a:pt x="887" y="702"/>
                    <a:pt x="887" y="702"/>
                  </a:cubicBezTo>
                  <a:cubicBezTo>
                    <a:pt x="909" y="706"/>
                    <a:pt x="912" y="716"/>
                    <a:pt x="890" y="723"/>
                  </a:cubicBezTo>
                  <a:cubicBezTo>
                    <a:pt x="881" y="751"/>
                    <a:pt x="879" y="738"/>
                    <a:pt x="857" y="753"/>
                  </a:cubicBezTo>
                  <a:cubicBezTo>
                    <a:pt x="858" y="758"/>
                    <a:pt x="857" y="764"/>
                    <a:pt x="860" y="768"/>
                  </a:cubicBezTo>
                  <a:cubicBezTo>
                    <a:pt x="862" y="771"/>
                    <a:pt x="868" y="768"/>
                    <a:pt x="869" y="771"/>
                  </a:cubicBezTo>
                  <a:cubicBezTo>
                    <a:pt x="871" y="781"/>
                    <a:pt x="866" y="794"/>
                    <a:pt x="863" y="804"/>
                  </a:cubicBezTo>
                  <a:cubicBezTo>
                    <a:pt x="867" y="816"/>
                    <a:pt x="870" y="811"/>
                    <a:pt x="878" y="819"/>
                  </a:cubicBezTo>
                  <a:lnTo>
                    <a:pt x="899" y="822"/>
                  </a:lnTo>
                  <a:lnTo>
                    <a:pt x="926" y="804"/>
                  </a:lnTo>
                  <a:lnTo>
                    <a:pt x="986" y="765"/>
                  </a:lnTo>
                  <a:cubicBezTo>
                    <a:pt x="1007" y="747"/>
                    <a:pt x="996" y="750"/>
                    <a:pt x="1016" y="750"/>
                  </a:cubicBezTo>
                  <a:lnTo>
                    <a:pt x="1037" y="744"/>
                  </a:lnTo>
                  <a:lnTo>
                    <a:pt x="1070" y="705"/>
                  </a:lnTo>
                  <a:lnTo>
                    <a:pt x="1091" y="678"/>
                  </a:lnTo>
                  <a:lnTo>
                    <a:pt x="1106" y="648"/>
                  </a:lnTo>
                  <a:lnTo>
                    <a:pt x="1121" y="630"/>
                  </a:lnTo>
                  <a:lnTo>
                    <a:pt x="1142" y="618"/>
                  </a:lnTo>
                  <a:lnTo>
                    <a:pt x="1166" y="609"/>
                  </a:lnTo>
                  <a:lnTo>
                    <a:pt x="1184" y="585"/>
                  </a:lnTo>
                  <a:lnTo>
                    <a:pt x="1184" y="546"/>
                  </a:lnTo>
                  <a:lnTo>
                    <a:pt x="1193" y="522"/>
                  </a:lnTo>
                  <a:lnTo>
                    <a:pt x="1202" y="492"/>
                  </a:lnTo>
                  <a:lnTo>
                    <a:pt x="1223" y="465"/>
                  </a:lnTo>
                  <a:lnTo>
                    <a:pt x="1232" y="435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23" name="Freeform 35"/>
            <p:cNvSpPr>
              <a:spLocks/>
            </p:cNvSpPr>
            <p:nvPr/>
          </p:nvSpPr>
          <p:spPr bwMode="ltGray">
            <a:xfrm>
              <a:off x="2084" y="2045"/>
              <a:ext cx="38" cy="34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8" y="0"/>
                </a:cxn>
                <a:cxn ang="0">
                  <a:pos x="38" y="8"/>
                </a:cxn>
                <a:cxn ang="0">
                  <a:pos x="30" y="34"/>
                </a:cxn>
                <a:cxn ang="0">
                  <a:pos x="14" y="20"/>
                </a:cxn>
                <a:cxn ang="0">
                  <a:pos x="0" y="18"/>
                </a:cxn>
                <a:cxn ang="0">
                  <a:pos x="4" y="12"/>
                </a:cxn>
              </a:cxnLst>
              <a:rect l="0" t="0" r="r" b="b"/>
              <a:pathLst>
                <a:path w="38" h="34">
                  <a:moveTo>
                    <a:pt x="4" y="12"/>
                  </a:moveTo>
                  <a:cubicBezTo>
                    <a:pt x="7" y="4"/>
                    <a:pt x="10" y="3"/>
                    <a:pt x="18" y="0"/>
                  </a:cubicBezTo>
                  <a:cubicBezTo>
                    <a:pt x="25" y="2"/>
                    <a:pt x="30" y="6"/>
                    <a:pt x="38" y="8"/>
                  </a:cubicBezTo>
                  <a:cubicBezTo>
                    <a:pt x="36" y="20"/>
                    <a:pt x="33" y="24"/>
                    <a:pt x="30" y="34"/>
                  </a:cubicBezTo>
                  <a:cubicBezTo>
                    <a:pt x="23" y="30"/>
                    <a:pt x="21" y="24"/>
                    <a:pt x="14" y="20"/>
                  </a:cubicBezTo>
                  <a:cubicBezTo>
                    <a:pt x="8" y="29"/>
                    <a:pt x="5" y="26"/>
                    <a:pt x="0" y="18"/>
                  </a:cubicBezTo>
                  <a:cubicBezTo>
                    <a:pt x="7" y="13"/>
                    <a:pt x="8" y="16"/>
                    <a:pt x="4" y="1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24" name="Freeform 36"/>
            <p:cNvSpPr>
              <a:spLocks/>
            </p:cNvSpPr>
            <p:nvPr/>
          </p:nvSpPr>
          <p:spPr bwMode="ltGray">
            <a:xfrm>
              <a:off x="2118" y="2015"/>
              <a:ext cx="32" cy="39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20" y="4"/>
                </a:cxn>
                <a:cxn ang="0">
                  <a:pos x="30" y="22"/>
                </a:cxn>
                <a:cxn ang="0">
                  <a:pos x="32" y="28"/>
                </a:cxn>
                <a:cxn ang="0">
                  <a:pos x="16" y="36"/>
                </a:cxn>
                <a:cxn ang="0">
                  <a:pos x="0" y="30"/>
                </a:cxn>
                <a:cxn ang="0">
                  <a:pos x="6" y="16"/>
                </a:cxn>
              </a:cxnLst>
              <a:rect l="0" t="0" r="r" b="b"/>
              <a:pathLst>
                <a:path w="32" h="39">
                  <a:moveTo>
                    <a:pt x="6" y="16"/>
                  </a:moveTo>
                  <a:cubicBezTo>
                    <a:pt x="9" y="8"/>
                    <a:pt x="12" y="7"/>
                    <a:pt x="20" y="4"/>
                  </a:cubicBezTo>
                  <a:cubicBezTo>
                    <a:pt x="29" y="13"/>
                    <a:pt x="25" y="7"/>
                    <a:pt x="30" y="22"/>
                  </a:cubicBezTo>
                  <a:cubicBezTo>
                    <a:pt x="31" y="24"/>
                    <a:pt x="32" y="28"/>
                    <a:pt x="32" y="28"/>
                  </a:cubicBezTo>
                  <a:cubicBezTo>
                    <a:pt x="27" y="35"/>
                    <a:pt x="25" y="39"/>
                    <a:pt x="16" y="36"/>
                  </a:cubicBezTo>
                  <a:cubicBezTo>
                    <a:pt x="7" y="39"/>
                    <a:pt x="5" y="38"/>
                    <a:pt x="0" y="30"/>
                  </a:cubicBezTo>
                  <a:cubicBezTo>
                    <a:pt x="1" y="27"/>
                    <a:pt x="11" y="0"/>
                    <a:pt x="6" y="1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25" name="Freeform 37"/>
            <p:cNvSpPr>
              <a:spLocks/>
            </p:cNvSpPr>
            <p:nvPr/>
          </p:nvSpPr>
          <p:spPr bwMode="ltGray">
            <a:xfrm>
              <a:off x="1610" y="2420"/>
              <a:ext cx="35" cy="38"/>
            </a:xfrm>
            <a:custGeom>
              <a:avLst/>
              <a:gdLst/>
              <a:ahLst/>
              <a:cxnLst>
                <a:cxn ang="0">
                  <a:pos x="10" y="32"/>
                </a:cxn>
                <a:cxn ang="0">
                  <a:pos x="1" y="20"/>
                </a:cxn>
                <a:cxn ang="0">
                  <a:pos x="9" y="0"/>
                </a:cxn>
                <a:cxn ang="0">
                  <a:pos x="31" y="20"/>
                </a:cxn>
                <a:cxn ang="0">
                  <a:pos x="21" y="38"/>
                </a:cxn>
                <a:cxn ang="0">
                  <a:pos x="10" y="32"/>
                </a:cxn>
              </a:cxnLst>
              <a:rect l="0" t="0" r="r" b="b"/>
              <a:pathLst>
                <a:path w="35" h="38">
                  <a:moveTo>
                    <a:pt x="10" y="32"/>
                  </a:moveTo>
                  <a:cubicBezTo>
                    <a:pt x="5" y="28"/>
                    <a:pt x="4" y="25"/>
                    <a:pt x="1" y="20"/>
                  </a:cubicBezTo>
                  <a:cubicBezTo>
                    <a:pt x="0" y="13"/>
                    <a:pt x="3" y="4"/>
                    <a:pt x="9" y="0"/>
                  </a:cubicBezTo>
                  <a:cubicBezTo>
                    <a:pt x="35" y="4"/>
                    <a:pt x="16" y="9"/>
                    <a:pt x="31" y="20"/>
                  </a:cubicBezTo>
                  <a:cubicBezTo>
                    <a:pt x="30" y="28"/>
                    <a:pt x="27" y="33"/>
                    <a:pt x="21" y="38"/>
                  </a:cubicBezTo>
                  <a:cubicBezTo>
                    <a:pt x="18" y="37"/>
                    <a:pt x="10" y="23"/>
                    <a:pt x="10" y="32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26" name="Freeform 38"/>
            <p:cNvSpPr>
              <a:spLocks/>
            </p:cNvSpPr>
            <p:nvPr/>
          </p:nvSpPr>
          <p:spPr bwMode="ltGray">
            <a:xfrm>
              <a:off x="1543" y="2285"/>
              <a:ext cx="53" cy="110"/>
            </a:xfrm>
            <a:custGeom>
              <a:avLst/>
              <a:gdLst/>
              <a:ahLst/>
              <a:cxnLst>
                <a:cxn ang="0">
                  <a:pos x="38" y="65"/>
                </a:cxn>
                <a:cxn ang="0">
                  <a:pos x="46" y="35"/>
                </a:cxn>
                <a:cxn ang="0">
                  <a:pos x="50" y="15"/>
                </a:cxn>
                <a:cxn ang="0">
                  <a:pos x="52" y="0"/>
                </a:cxn>
                <a:cxn ang="0">
                  <a:pos x="37" y="6"/>
                </a:cxn>
                <a:cxn ang="0">
                  <a:pos x="22" y="23"/>
                </a:cxn>
                <a:cxn ang="0">
                  <a:pos x="25" y="45"/>
                </a:cxn>
                <a:cxn ang="0">
                  <a:pos x="11" y="68"/>
                </a:cxn>
                <a:cxn ang="0">
                  <a:pos x="2" y="93"/>
                </a:cxn>
                <a:cxn ang="0">
                  <a:pos x="11" y="110"/>
                </a:cxn>
                <a:cxn ang="0">
                  <a:pos x="22" y="99"/>
                </a:cxn>
                <a:cxn ang="0">
                  <a:pos x="23" y="83"/>
                </a:cxn>
                <a:cxn ang="0">
                  <a:pos x="31" y="66"/>
                </a:cxn>
                <a:cxn ang="0">
                  <a:pos x="38" y="65"/>
                </a:cxn>
              </a:cxnLst>
              <a:rect l="0" t="0" r="r" b="b"/>
              <a:pathLst>
                <a:path w="53" h="110">
                  <a:moveTo>
                    <a:pt x="38" y="65"/>
                  </a:moveTo>
                  <a:cubicBezTo>
                    <a:pt x="37" y="51"/>
                    <a:pt x="34" y="42"/>
                    <a:pt x="46" y="35"/>
                  </a:cubicBezTo>
                  <a:cubicBezTo>
                    <a:pt x="52" y="25"/>
                    <a:pt x="52" y="28"/>
                    <a:pt x="50" y="15"/>
                  </a:cubicBezTo>
                  <a:cubicBezTo>
                    <a:pt x="53" y="10"/>
                    <a:pt x="53" y="6"/>
                    <a:pt x="52" y="0"/>
                  </a:cubicBezTo>
                  <a:cubicBezTo>
                    <a:pt x="46" y="2"/>
                    <a:pt x="42" y="2"/>
                    <a:pt x="37" y="6"/>
                  </a:cubicBezTo>
                  <a:cubicBezTo>
                    <a:pt x="33" y="12"/>
                    <a:pt x="28" y="19"/>
                    <a:pt x="22" y="23"/>
                  </a:cubicBezTo>
                  <a:cubicBezTo>
                    <a:pt x="19" y="30"/>
                    <a:pt x="22" y="38"/>
                    <a:pt x="25" y="45"/>
                  </a:cubicBezTo>
                  <a:cubicBezTo>
                    <a:pt x="23" y="54"/>
                    <a:pt x="20" y="65"/>
                    <a:pt x="11" y="68"/>
                  </a:cubicBezTo>
                  <a:cubicBezTo>
                    <a:pt x="7" y="76"/>
                    <a:pt x="8" y="86"/>
                    <a:pt x="2" y="93"/>
                  </a:cubicBezTo>
                  <a:cubicBezTo>
                    <a:pt x="0" y="103"/>
                    <a:pt x="2" y="106"/>
                    <a:pt x="11" y="110"/>
                  </a:cubicBezTo>
                  <a:cubicBezTo>
                    <a:pt x="18" y="108"/>
                    <a:pt x="19" y="106"/>
                    <a:pt x="22" y="99"/>
                  </a:cubicBezTo>
                  <a:cubicBezTo>
                    <a:pt x="24" y="84"/>
                    <a:pt x="32" y="101"/>
                    <a:pt x="23" y="83"/>
                  </a:cubicBezTo>
                  <a:cubicBezTo>
                    <a:pt x="25" y="77"/>
                    <a:pt x="28" y="72"/>
                    <a:pt x="31" y="66"/>
                  </a:cubicBezTo>
                  <a:cubicBezTo>
                    <a:pt x="34" y="72"/>
                    <a:pt x="38" y="72"/>
                    <a:pt x="38" y="65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27" name="Freeform 39"/>
            <p:cNvSpPr>
              <a:spLocks/>
            </p:cNvSpPr>
            <p:nvPr/>
          </p:nvSpPr>
          <p:spPr bwMode="ltGray">
            <a:xfrm>
              <a:off x="47" y="3743"/>
              <a:ext cx="261" cy="390"/>
            </a:xfrm>
            <a:custGeom>
              <a:avLst/>
              <a:gdLst/>
              <a:ahLst/>
              <a:cxnLst>
                <a:cxn ang="0">
                  <a:pos x="63" y="78"/>
                </a:cxn>
                <a:cxn ang="0">
                  <a:pos x="75" y="63"/>
                </a:cxn>
                <a:cxn ang="0">
                  <a:pos x="150" y="6"/>
                </a:cxn>
                <a:cxn ang="0">
                  <a:pos x="204" y="9"/>
                </a:cxn>
                <a:cxn ang="0">
                  <a:pos x="231" y="0"/>
                </a:cxn>
                <a:cxn ang="0">
                  <a:pos x="261" y="24"/>
                </a:cxn>
                <a:cxn ang="0">
                  <a:pos x="243" y="51"/>
                </a:cxn>
                <a:cxn ang="0">
                  <a:pos x="213" y="114"/>
                </a:cxn>
                <a:cxn ang="0">
                  <a:pos x="195" y="159"/>
                </a:cxn>
                <a:cxn ang="0">
                  <a:pos x="165" y="204"/>
                </a:cxn>
                <a:cxn ang="0">
                  <a:pos x="120" y="309"/>
                </a:cxn>
                <a:cxn ang="0">
                  <a:pos x="78" y="360"/>
                </a:cxn>
                <a:cxn ang="0">
                  <a:pos x="54" y="390"/>
                </a:cxn>
                <a:cxn ang="0">
                  <a:pos x="48" y="354"/>
                </a:cxn>
                <a:cxn ang="0">
                  <a:pos x="30" y="297"/>
                </a:cxn>
                <a:cxn ang="0">
                  <a:pos x="15" y="261"/>
                </a:cxn>
                <a:cxn ang="0">
                  <a:pos x="9" y="243"/>
                </a:cxn>
                <a:cxn ang="0">
                  <a:pos x="9" y="183"/>
                </a:cxn>
                <a:cxn ang="0">
                  <a:pos x="0" y="153"/>
                </a:cxn>
                <a:cxn ang="0">
                  <a:pos x="42" y="102"/>
                </a:cxn>
                <a:cxn ang="0">
                  <a:pos x="63" y="78"/>
                </a:cxn>
              </a:cxnLst>
              <a:rect l="0" t="0" r="r" b="b"/>
              <a:pathLst>
                <a:path w="261" h="390">
                  <a:moveTo>
                    <a:pt x="63" y="78"/>
                  </a:moveTo>
                  <a:cubicBezTo>
                    <a:pt x="70" y="58"/>
                    <a:pt x="60" y="80"/>
                    <a:pt x="75" y="63"/>
                  </a:cubicBezTo>
                  <a:cubicBezTo>
                    <a:pt x="101" y="33"/>
                    <a:pt x="111" y="19"/>
                    <a:pt x="150" y="6"/>
                  </a:cubicBezTo>
                  <a:cubicBezTo>
                    <a:pt x="166" y="7"/>
                    <a:pt x="188" y="14"/>
                    <a:pt x="204" y="9"/>
                  </a:cubicBezTo>
                  <a:cubicBezTo>
                    <a:pt x="213" y="6"/>
                    <a:pt x="231" y="0"/>
                    <a:pt x="231" y="0"/>
                  </a:cubicBezTo>
                  <a:cubicBezTo>
                    <a:pt x="249" y="4"/>
                    <a:pt x="255" y="6"/>
                    <a:pt x="261" y="24"/>
                  </a:cubicBezTo>
                  <a:cubicBezTo>
                    <a:pt x="257" y="36"/>
                    <a:pt x="248" y="40"/>
                    <a:pt x="243" y="51"/>
                  </a:cubicBezTo>
                  <a:cubicBezTo>
                    <a:pt x="233" y="72"/>
                    <a:pt x="222" y="93"/>
                    <a:pt x="213" y="114"/>
                  </a:cubicBezTo>
                  <a:cubicBezTo>
                    <a:pt x="206" y="129"/>
                    <a:pt x="203" y="144"/>
                    <a:pt x="195" y="159"/>
                  </a:cubicBezTo>
                  <a:cubicBezTo>
                    <a:pt x="186" y="175"/>
                    <a:pt x="169" y="186"/>
                    <a:pt x="165" y="204"/>
                  </a:cubicBezTo>
                  <a:cubicBezTo>
                    <a:pt x="159" y="229"/>
                    <a:pt x="146" y="300"/>
                    <a:pt x="120" y="309"/>
                  </a:cubicBezTo>
                  <a:cubicBezTo>
                    <a:pt x="108" y="327"/>
                    <a:pt x="92" y="343"/>
                    <a:pt x="78" y="360"/>
                  </a:cubicBezTo>
                  <a:cubicBezTo>
                    <a:pt x="69" y="371"/>
                    <a:pt x="66" y="386"/>
                    <a:pt x="54" y="390"/>
                  </a:cubicBezTo>
                  <a:cubicBezTo>
                    <a:pt x="46" y="378"/>
                    <a:pt x="51" y="370"/>
                    <a:pt x="48" y="354"/>
                  </a:cubicBezTo>
                  <a:cubicBezTo>
                    <a:pt x="44" y="335"/>
                    <a:pt x="36" y="316"/>
                    <a:pt x="30" y="297"/>
                  </a:cubicBezTo>
                  <a:cubicBezTo>
                    <a:pt x="26" y="285"/>
                    <a:pt x="19" y="273"/>
                    <a:pt x="15" y="261"/>
                  </a:cubicBezTo>
                  <a:cubicBezTo>
                    <a:pt x="13" y="255"/>
                    <a:pt x="9" y="243"/>
                    <a:pt x="9" y="243"/>
                  </a:cubicBezTo>
                  <a:cubicBezTo>
                    <a:pt x="2" y="177"/>
                    <a:pt x="9" y="259"/>
                    <a:pt x="9" y="183"/>
                  </a:cubicBezTo>
                  <a:cubicBezTo>
                    <a:pt x="9" y="173"/>
                    <a:pt x="0" y="153"/>
                    <a:pt x="0" y="153"/>
                  </a:cubicBezTo>
                  <a:cubicBezTo>
                    <a:pt x="8" y="130"/>
                    <a:pt x="22" y="115"/>
                    <a:pt x="42" y="102"/>
                  </a:cubicBezTo>
                  <a:cubicBezTo>
                    <a:pt x="46" y="90"/>
                    <a:pt x="54" y="87"/>
                    <a:pt x="63" y="78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28" name="Freeform 40"/>
            <p:cNvSpPr>
              <a:spLocks/>
            </p:cNvSpPr>
            <p:nvPr/>
          </p:nvSpPr>
          <p:spPr bwMode="ltGray">
            <a:xfrm>
              <a:off x="0" y="0"/>
              <a:ext cx="2934" cy="3703"/>
            </a:xfrm>
            <a:custGeom>
              <a:avLst/>
              <a:gdLst/>
              <a:ahLst/>
              <a:cxnLst>
                <a:cxn ang="0">
                  <a:pos x="77" y="3626"/>
                </a:cxn>
                <a:cxn ang="0">
                  <a:pos x="146" y="3494"/>
                </a:cxn>
                <a:cxn ang="0">
                  <a:pos x="179" y="3443"/>
                </a:cxn>
                <a:cxn ang="0">
                  <a:pos x="263" y="3308"/>
                </a:cxn>
                <a:cxn ang="0">
                  <a:pos x="353" y="3170"/>
                </a:cxn>
                <a:cxn ang="0">
                  <a:pos x="383" y="3104"/>
                </a:cxn>
                <a:cxn ang="0">
                  <a:pos x="419" y="3041"/>
                </a:cxn>
                <a:cxn ang="0">
                  <a:pos x="452" y="3008"/>
                </a:cxn>
                <a:cxn ang="0">
                  <a:pos x="308" y="2915"/>
                </a:cxn>
                <a:cxn ang="0">
                  <a:pos x="173" y="2951"/>
                </a:cxn>
                <a:cxn ang="0">
                  <a:pos x="416" y="2837"/>
                </a:cxn>
                <a:cxn ang="0">
                  <a:pos x="368" y="2696"/>
                </a:cxn>
                <a:cxn ang="0">
                  <a:pos x="317" y="2657"/>
                </a:cxn>
                <a:cxn ang="0">
                  <a:pos x="419" y="2615"/>
                </a:cxn>
                <a:cxn ang="0">
                  <a:pos x="311" y="2330"/>
                </a:cxn>
                <a:cxn ang="0">
                  <a:pos x="188" y="2090"/>
                </a:cxn>
                <a:cxn ang="0">
                  <a:pos x="311" y="1925"/>
                </a:cxn>
                <a:cxn ang="0">
                  <a:pos x="407" y="1922"/>
                </a:cxn>
                <a:cxn ang="0">
                  <a:pos x="572" y="1817"/>
                </a:cxn>
                <a:cxn ang="0">
                  <a:pos x="590" y="1727"/>
                </a:cxn>
                <a:cxn ang="0">
                  <a:pos x="395" y="1646"/>
                </a:cxn>
                <a:cxn ang="0">
                  <a:pos x="152" y="1673"/>
                </a:cxn>
                <a:cxn ang="0">
                  <a:pos x="149" y="1538"/>
                </a:cxn>
                <a:cxn ang="0">
                  <a:pos x="71" y="1367"/>
                </a:cxn>
                <a:cxn ang="0">
                  <a:pos x="245" y="1379"/>
                </a:cxn>
                <a:cxn ang="0">
                  <a:pos x="470" y="1217"/>
                </a:cxn>
                <a:cxn ang="0">
                  <a:pos x="668" y="1139"/>
                </a:cxn>
                <a:cxn ang="0">
                  <a:pos x="593" y="1334"/>
                </a:cxn>
                <a:cxn ang="0">
                  <a:pos x="593" y="1460"/>
                </a:cxn>
                <a:cxn ang="0">
                  <a:pos x="611" y="1469"/>
                </a:cxn>
                <a:cxn ang="0">
                  <a:pos x="947" y="1361"/>
                </a:cxn>
                <a:cxn ang="0">
                  <a:pos x="1109" y="1424"/>
                </a:cxn>
                <a:cxn ang="0">
                  <a:pos x="1058" y="1580"/>
                </a:cxn>
                <a:cxn ang="0">
                  <a:pos x="983" y="1670"/>
                </a:cxn>
                <a:cxn ang="0">
                  <a:pos x="1055" y="1712"/>
                </a:cxn>
                <a:cxn ang="0">
                  <a:pos x="1214" y="1736"/>
                </a:cxn>
                <a:cxn ang="0">
                  <a:pos x="1259" y="1898"/>
                </a:cxn>
                <a:cxn ang="0">
                  <a:pos x="1208" y="1931"/>
                </a:cxn>
                <a:cxn ang="0">
                  <a:pos x="1205" y="2105"/>
                </a:cxn>
                <a:cxn ang="0">
                  <a:pos x="1184" y="2285"/>
                </a:cxn>
                <a:cxn ang="0">
                  <a:pos x="1148" y="2333"/>
                </a:cxn>
                <a:cxn ang="0">
                  <a:pos x="1280" y="2267"/>
                </a:cxn>
                <a:cxn ang="0">
                  <a:pos x="1316" y="2267"/>
                </a:cxn>
                <a:cxn ang="0">
                  <a:pos x="1361" y="2261"/>
                </a:cxn>
                <a:cxn ang="0">
                  <a:pos x="1415" y="2234"/>
                </a:cxn>
                <a:cxn ang="0">
                  <a:pos x="1616" y="2060"/>
                </a:cxn>
                <a:cxn ang="0">
                  <a:pos x="1595" y="1832"/>
                </a:cxn>
                <a:cxn ang="0">
                  <a:pos x="1433" y="1544"/>
                </a:cxn>
                <a:cxn ang="0">
                  <a:pos x="1391" y="1406"/>
                </a:cxn>
                <a:cxn ang="0">
                  <a:pos x="1604" y="1304"/>
                </a:cxn>
                <a:cxn ang="0">
                  <a:pos x="1679" y="1121"/>
                </a:cxn>
                <a:cxn ang="0">
                  <a:pos x="1829" y="1004"/>
                </a:cxn>
                <a:cxn ang="0">
                  <a:pos x="1991" y="842"/>
                </a:cxn>
                <a:cxn ang="0">
                  <a:pos x="2036" y="899"/>
                </a:cxn>
                <a:cxn ang="0">
                  <a:pos x="2267" y="911"/>
                </a:cxn>
                <a:cxn ang="0">
                  <a:pos x="2534" y="647"/>
                </a:cxn>
                <a:cxn ang="0">
                  <a:pos x="2768" y="347"/>
                </a:cxn>
                <a:cxn ang="0">
                  <a:pos x="2855" y="155"/>
                </a:cxn>
              </a:cxnLst>
              <a:rect l="0" t="0" r="r" b="b"/>
              <a:pathLst>
                <a:path w="2934" h="3703">
                  <a:moveTo>
                    <a:pt x="2934" y="0"/>
                  </a:moveTo>
                  <a:lnTo>
                    <a:pt x="0" y="0"/>
                  </a:lnTo>
                  <a:lnTo>
                    <a:pt x="0" y="3703"/>
                  </a:lnTo>
                  <a:lnTo>
                    <a:pt x="65" y="3665"/>
                  </a:lnTo>
                  <a:lnTo>
                    <a:pt x="77" y="3626"/>
                  </a:lnTo>
                  <a:lnTo>
                    <a:pt x="107" y="3629"/>
                  </a:lnTo>
                  <a:lnTo>
                    <a:pt x="116" y="3590"/>
                  </a:lnTo>
                  <a:lnTo>
                    <a:pt x="143" y="3578"/>
                  </a:lnTo>
                  <a:lnTo>
                    <a:pt x="164" y="3506"/>
                  </a:lnTo>
                  <a:lnTo>
                    <a:pt x="146" y="3494"/>
                  </a:lnTo>
                  <a:lnTo>
                    <a:pt x="140" y="3479"/>
                  </a:lnTo>
                  <a:lnTo>
                    <a:pt x="158" y="3467"/>
                  </a:lnTo>
                  <a:lnTo>
                    <a:pt x="167" y="3485"/>
                  </a:lnTo>
                  <a:lnTo>
                    <a:pt x="185" y="3482"/>
                  </a:lnTo>
                  <a:lnTo>
                    <a:pt x="179" y="3443"/>
                  </a:lnTo>
                  <a:lnTo>
                    <a:pt x="209" y="3419"/>
                  </a:lnTo>
                  <a:lnTo>
                    <a:pt x="215" y="3374"/>
                  </a:lnTo>
                  <a:lnTo>
                    <a:pt x="239" y="3356"/>
                  </a:lnTo>
                  <a:lnTo>
                    <a:pt x="263" y="3335"/>
                  </a:lnTo>
                  <a:lnTo>
                    <a:pt x="263" y="3308"/>
                  </a:lnTo>
                  <a:lnTo>
                    <a:pt x="284" y="3251"/>
                  </a:lnTo>
                  <a:lnTo>
                    <a:pt x="329" y="3284"/>
                  </a:lnTo>
                  <a:lnTo>
                    <a:pt x="347" y="3242"/>
                  </a:lnTo>
                  <a:lnTo>
                    <a:pt x="359" y="3203"/>
                  </a:lnTo>
                  <a:lnTo>
                    <a:pt x="353" y="3170"/>
                  </a:lnTo>
                  <a:lnTo>
                    <a:pt x="371" y="3140"/>
                  </a:lnTo>
                  <a:lnTo>
                    <a:pt x="359" y="3125"/>
                  </a:lnTo>
                  <a:lnTo>
                    <a:pt x="341" y="3107"/>
                  </a:lnTo>
                  <a:lnTo>
                    <a:pt x="374" y="3083"/>
                  </a:lnTo>
                  <a:lnTo>
                    <a:pt x="383" y="3104"/>
                  </a:lnTo>
                  <a:lnTo>
                    <a:pt x="404" y="3104"/>
                  </a:lnTo>
                  <a:lnTo>
                    <a:pt x="425" y="3071"/>
                  </a:lnTo>
                  <a:lnTo>
                    <a:pt x="446" y="3041"/>
                  </a:lnTo>
                  <a:lnTo>
                    <a:pt x="443" y="3035"/>
                  </a:lnTo>
                  <a:lnTo>
                    <a:pt x="419" y="3041"/>
                  </a:lnTo>
                  <a:lnTo>
                    <a:pt x="371" y="3044"/>
                  </a:lnTo>
                  <a:lnTo>
                    <a:pt x="371" y="3032"/>
                  </a:lnTo>
                  <a:lnTo>
                    <a:pt x="392" y="3029"/>
                  </a:lnTo>
                  <a:lnTo>
                    <a:pt x="413" y="3017"/>
                  </a:lnTo>
                  <a:lnTo>
                    <a:pt x="452" y="3008"/>
                  </a:lnTo>
                  <a:lnTo>
                    <a:pt x="470" y="2999"/>
                  </a:lnTo>
                  <a:lnTo>
                    <a:pt x="401" y="2978"/>
                  </a:lnTo>
                  <a:lnTo>
                    <a:pt x="374" y="2942"/>
                  </a:lnTo>
                  <a:lnTo>
                    <a:pt x="344" y="2918"/>
                  </a:lnTo>
                  <a:lnTo>
                    <a:pt x="308" y="2915"/>
                  </a:lnTo>
                  <a:lnTo>
                    <a:pt x="296" y="2942"/>
                  </a:lnTo>
                  <a:lnTo>
                    <a:pt x="260" y="2954"/>
                  </a:lnTo>
                  <a:lnTo>
                    <a:pt x="245" y="2936"/>
                  </a:lnTo>
                  <a:lnTo>
                    <a:pt x="227" y="2936"/>
                  </a:lnTo>
                  <a:lnTo>
                    <a:pt x="173" y="2951"/>
                  </a:lnTo>
                  <a:lnTo>
                    <a:pt x="215" y="2921"/>
                  </a:lnTo>
                  <a:lnTo>
                    <a:pt x="275" y="2909"/>
                  </a:lnTo>
                  <a:lnTo>
                    <a:pt x="320" y="2873"/>
                  </a:lnTo>
                  <a:lnTo>
                    <a:pt x="365" y="2840"/>
                  </a:lnTo>
                  <a:lnTo>
                    <a:pt x="416" y="2837"/>
                  </a:lnTo>
                  <a:lnTo>
                    <a:pt x="428" y="2825"/>
                  </a:lnTo>
                  <a:lnTo>
                    <a:pt x="452" y="2822"/>
                  </a:lnTo>
                  <a:lnTo>
                    <a:pt x="437" y="2780"/>
                  </a:lnTo>
                  <a:lnTo>
                    <a:pt x="407" y="2738"/>
                  </a:lnTo>
                  <a:lnTo>
                    <a:pt x="368" y="2696"/>
                  </a:lnTo>
                  <a:lnTo>
                    <a:pt x="311" y="2672"/>
                  </a:lnTo>
                  <a:lnTo>
                    <a:pt x="269" y="2636"/>
                  </a:lnTo>
                  <a:lnTo>
                    <a:pt x="233" y="2597"/>
                  </a:lnTo>
                  <a:lnTo>
                    <a:pt x="284" y="2615"/>
                  </a:lnTo>
                  <a:lnTo>
                    <a:pt x="317" y="2657"/>
                  </a:lnTo>
                  <a:lnTo>
                    <a:pt x="377" y="2669"/>
                  </a:lnTo>
                  <a:lnTo>
                    <a:pt x="434" y="2702"/>
                  </a:lnTo>
                  <a:lnTo>
                    <a:pt x="464" y="2693"/>
                  </a:lnTo>
                  <a:lnTo>
                    <a:pt x="455" y="2648"/>
                  </a:lnTo>
                  <a:lnTo>
                    <a:pt x="419" y="2615"/>
                  </a:lnTo>
                  <a:lnTo>
                    <a:pt x="410" y="2588"/>
                  </a:lnTo>
                  <a:lnTo>
                    <a:pt x="383" y="2558"/>
                  </a:lnTo>
                  <a:lnTo>
                    <a:pt x="338" y="2525"/>
                  </a:lnTo>
                  <a:lnTo>
                    <a:pt x="335" y="2432"/>
                  </a:lnTo>
                  <a:lnTo>
                    <a:pt x="311" y="2330"/>
                  </a:lnTo>
                  <a:lnTo>
                    <a:pt x="275" y="2231"/>
                  </a:lnTo>
                  <a:lnTo>
                    <a:pt x="191" y="2165"/>
                  </a:lnTo>
                  <a:lnTo>
                    <a:pt x="170" y="2168"/>
                  </a:lnTo>
                  <a:lnTo>
                    <a:pt x="161" y="2105"/>
                  </a:lnTo>
                  <a:lnTo>
                    <a:pt x="188" y="2090"/>
                  </a:lnTo>
                  <a:lnTo>
                    <a:pt x="269" y="1979"/>
                  </a:lnTo>
                  <a:lnTo>
                    <a:pt x="314" y="1961"/>
                  </a:lnTo>
                  <a:lnTo>
                    <a:pt x="332" y="1949"/>
                  </a:lnTo>
                  <a:lnTo>
                    <a:pt x="311" y="1943"/>
                  </a:lnTo>
                  <a:lnTo>
                    <a:pt x="311" y="1925"/>
                  </a:lnTo>
                  <a:lnTo>
                    <a:pt x="329" y="1907"/>
                  </a:lnTo>
                  <a:lnTo>
                    <a:pt x="365" y="1904"/>
                  </a:lnTo>
                  <a:lnTo>
                    <a:pt x="362" y="1931"/>
                  </a:lnTo>
                  <a:lnTo>
                    <a:pt x="374" y="1940"/>
                  </a:lnTo>
                  <a:lnTo>
                    <a:pt x="407" y="1922"/>
                  </a:lnTo>
                  <a:lnTo>
                    <a:pt x="410" y="1877"/>
                  </a:lnTo>
                  <a:lnTo>
                    <a:pt x="428" y="1868"/>
                  </a:lnTo>
                  <a:lnTo>
                    <a:pt x="431" y="1844"/>
                  </a:lnTo>
                  <a:lnTo>
                    <a:pt x="482" y="1838"/>
                  </a:lnTo>
                  <a:lnTo>
                    <a:pt x="572" y="1817"/>
                  </a:lnTo>
                  <a:lnTo>
                    <a:pt x="650" y="1826"/>
                  </a:lnTo>
                  <a:lnTo>
                    <a:pt x="647" y="1775"/>
                  </a:lnTo>
                  <a:lnTo>
                    <a:pt x="683" y="1748"/>
                  </a:lnTo>
                  <a:lnTo>
                    <a:pt x="644" y="1739"/>
                  </a:lnTo>
                  <a:lnTo>
                    <a:pt x="590" y="1727"/>
                  </a:lnTo>
                  <a:lnTo>
                    <a:pt x="557" y="1721"/>
                  </a:lnTo>
                  <a:lnTo>
                    <a:pt x="485" y="1682"/>
                  </a:lnTo>
                  <a:lnTo>
                    <a:pt x="461" y="1640"/>
                  </a:lnTo>
                  <a:lnTo>
                    <a:pt x="431" y="1637"/>
                  </a:lnTo>
                  <a:lnTo>
                    <a:pt x="395" y="1646"/>
                  </a:lnTo>
                  <a:lnTo>
                    <a:pt x="338" y="1688"/>
                  </a:lnTo>
                  <a:lnTo>
                    <a:pt x="284" y="1703"/>
                  </a:lnTo>
                  <a:lnTo>
                    <a:pt x="224" y="1736"/>
                  </a:lnTo>
                  <a:lnTo>
                    <a:pt x="197" y="1736"/>
                  </a:lnTo>
                  <a:lnTo>
                    <a:pt x="152" y="1673"/>
                  </a:lnTo>
                  <a:lnTo>
                    <a:pt x="149" y="1646"/>
                  </a:lnTo>
                  <a:lnTo>
                    <a:pt x="164" y="1616"/>
                  </a:lnTo>
                  <a:lnTo>
                    <a:pt x="197" y="1574"/>
                  </a:lnTo>
                  <a:lnTo>
                    <a:pt x="197" y="1559"/>
                  </a:lnTo>
                  <a:lnTo>
                    <a:pt x="149" y="1538"/>
                  </a:lnTo>
                  <a:lnTo>
                    <a:pt x="107" y="1532"/>
                  </a:lnTo>
                  <a:lnTo>
                    <a:pt x="74" y="1532"/>
                  </a:lnTo>
                  <a:lnTo>
                    <a:pt x="56" y="1511"/>
                  </a:lnTo>
                  <a:lnTo>
                    <a:pt x="53" y="1460"/>
                  </a:lnTo>
                  <a:lnTo>
                    <a:pt x="71" y="1367"/>
                  </a:lnTo>
                  <a:lnTo>
                    <a:pt x="104" y="1355"/>
                  </a:lnTo>
                  <a:lnTo>
                    <a:pt x="125" y="1343"/>
                  </a:lnTo>
                  <a:lnTo>
                    <a:pt x="137" y="1373"/>
                  </a:lnTo>
                  <a:lnTo>
                    <a:pt x="197" y="1388"/>
                  </a:lnTo>
                  <a:lnTo>
                    <a:pt x="245" y="1379"/>
                  </a:lnTo>
                  <a:lnTo>
                    <a:pt x="251" y="1334"/>
                  </a:lnTo>
                  <a:lnTo>
                    <a:pt x="302" y="1301"/>
                  </a:lnTo>
                  <a:lnTo>
                    <a:pt x="344" y="1286"/>
                  </a:lnTo>
                  <a:lnTo>
                    <a:pt x="464" y="1238"/>
                  </a:lnTo>
                  <a:lnTo>
                    <a:pt x="470" y="1217"/>
                  </a:lnTo>
                  <a:lnTo>
                    <a:pt x="560" y="1154"/>
                  </a:lnTo>
                  <a:lnTo>
                    <a:pt x="575" y="1130"/>
                  </a:lnTo>
                  <a:lnTo>
                    <a:pt x="605" y="1151"/>
                  </a:lnTo>
                  <a:lnTo>
                    <a:pt x="629" y="1163"/>
                  </a:lnTo>
                  <a:lnTo>
                    <a:pt x="668" y="1139"/>
                  </a:lnTo>
                  <a:lnTo>
                    <a:pt x="674" y="1163"/>
                  </a:lnTo>
                  <a:lnTo>
                    <a:pt x="716" y="1181"/>
                  </a:lnTo>
                  <a:lnTo>
                    <a:pt x="704" y="1220"/>
                  </a:lnTo>
                  <a:lnTo>
                    <a:pt x="647" y="1283"/>
                  </a:lnTo>
                  <a:lnTo>
                    <a:pt x="593" y="1334"/>
                  </a:lnTo>
                  <a:lnTo>
                    <a:pt x="581" y="1370"/>
                  </a:lnTo>
                  <a:lnTo>
                    <a:pt x="593" y="1385"/>
                  </a:lnTo>
                  <a:lnTo>
                    <a:pt x="629" y="1385"/>
                  </a:lnTo>
                  <a:lnTo>
                    <a:pt x="599" y="1430"/>
                  </a:lnTo>
                  <a:lnTo>
                    <a:pt x="593" y="1460"/>
                  </a:lnTo>
                  <a:lnTo>
                    <a:pt x="566" y="1457"/>
                  </a:lnTo>
                  <a:lnTo>
                    <a:pt x="539" y="1475"/>
                  </a:lnTo>
                  <a:lnTo>
                    <a:pt x="536" y="1490"/>
                  </a:lnTo>
                  <a:lnTo>
                    <a:pt x="566" y="1490"/>
                  </a:lnTo>
                  <a:lnTo>
                    <a:pt x="611" y="1469"/>
                  </a:lnTo>
                  <a:lnTo>
                    <a:pt x="659" y="1442"/>
                  </a:lnTo>
                  <a:lnTo>
                    <a:pt x="725" y="1385"/>
                  </a:lnTo>
                  <a:lnTo>
                    <a:pt x="770" y="1385"/>
                  </a:lnTo>
                  <a:lnTo>
                    <a:pt x="845" y="1361"/>
                  </a:lnTo>
                  <a:lnTo>
                    <a:pt x="947" y="1361"/>
                  </a:lnTo>
                  <a:lnTo>
                    <a:pt x="995" y="1391"/>
                  </a:lnTo>
                  <a:lnTo>
                    <a:pt x="998" y="1412"/>
                  </a:lnTo>
                  <a:lnTo>
                    <a:pt x="1019" y="1394"/>
                  </a:lnTo>
                  <a:lnTo>
                    <a:pt x="1055" y="1427"/>
                  </a:lnTo>
                  <a:lnTo>
                    <a:pt x="1109" y="1424"/>
                  </a:lnTo>
                  <a:lnTo>
                    <a:pt x="1094" y="1469"/>
                  </a:lnTo>
                  <a:lnTo>
                    <a:pt x="1082" y="1505"/>
                  </a:lnTo>
                  <a:lnTo>
                    <a:pt x="1073" y="1535"/>
                  </a:lnTo>
                  <a:lnTo>
                    <a:pt x="1091" y="1565"/>
                  </a:lnTo>
                  <a:lnTo>
                    <a:pt x="1058" y="1580"/>
                  </a:lnTo>
                  <a:lnTo>
                    <a:pt x="1040" y="1595"/>
                  </a:lnTo>
                  <a:lnTo>
                    <a:pt x="1013" y="1583"/>
                  </a:lnTo>
                  <a:lnTo>
                    <a:pt x="1013" y="1625"/>
                  </a:lnTo>
                  <a:lnTo>
                    <a:pt x="986" y="1652"/>
                  </a:lnTo>
                  <a:lnTo>
                    <a:pt x="983" y="1670"/>
                  </a:lnTo>
                  <a:lnTo>
                    <a:pt x="1007" y="1673"/>
                  </a:lnTo>
                  <a:lnTo>
                    <a:pt x="1037" y="1667"/>
                  </a:lnTo>
                  <a:lnTo>
                    <a:pt x="1025" y="1694"/>
                  </a:lnTo>
                  <a:lnTo>
                    <a:pt x="1037" y="1709"/>
                  </a:lnTo>
                  <a:lnTo>
                    <a:pt x="1055" y="1712"/>
                  </a:lnTo>
                  <a:lnTo>
                    <a:pt x="1058" y="1727"/>
                  </a:lnTo>
                  <a:lnTo>
                    <a:pt x="1094" y="1703"/>
                  </a:lnTo>
                  <a:lnTo>
                    <a:pt x="1100" y="1676"/>
                  </a:lnTo>
                  <a:lnTo>
                    <a:pt x="1148" y="1730"/>
                  </a:lnTo>
                  <a:lnTo>
                    <a:pt x="1214" y="1736"/>
                  </a:lnTo>
                  <a:lnTo>
                    <a:pt x="1220" y="1754"/>
                  </a:lnTo>
                  <a:lnTo>
                    <a:pt x="1223" y="1781"/>
                  </a:lnTo>
                  <a:lnTo>
                    <a:pt x="1244" y="1838"/>
                  </a:lnTo>
                  <a:lnTo>
                    <a:pt x="1244" y="1856"/>
                  </a:lnTo>
                  <a:lnTo>
                    <a:pt x="1259" y="1898"/>
                  </a:lnTo>
                  <a:lnTo>
                    <a:pt x="1226" y="1883"/>
                  </a:lnTo>
                  <a:lnTo>
                    <a:pt x="1190" y="1883"/>
                  </a:lnTo>
                  <a:lnTo>
                    <a:pt x="1160" y="1898"/>
                  </a:lnTo>
                  <a:lnTo>
                    <a:pt x="1184" y="1928"/>
                  </a:lnTo>
                  <a:lnTo>
                    <a:pt x="1208" y="1931"/>
                  </a:lnTo>
                  <a:lnTo>
                    <a:pt x="1205" y="1949"/>
                  </a:lnTo>
                  <a:lnTo>
                    <a:pt x="1196" y="1982"/>
                  </a:lnTo>
                  <a:lnTo>
                    <a:pt x="1211" y="2039"/>
                  </a:lnTo>
                  <a:lnTo>
                    <a:pt x="1217" y="2072"/>
                  </a:lnTo>
                  <a:lnTo>
                    <a:pt x="1205" y="2105"/>
                  </a:lnTo>
                  <a:lnTo>
                    <a:pt x="1184" y="2150"/>
                  </a:lnTo>
                  <a:lnTo>
                    <a:pt x="1169" y="2210"/>
                  </a:lnTo>
                  <a:lnTo>
                    <a:pt x="1166" y="2246"/>
                  </a:lnTo>
                  <a:lnTo>
                    <a:pt x="1193" y="2255"/>
                  </a:lnTo>
                  <a:lnTo>
                    <a:pt x="1184" y="2285"/>
                  </a:lnTo>
                  <a:lnTo>
                    <a:pt x="1169" y="2270"/>
                  </a:lnTo>
                  <a:lnTo>
                    <a:pt x="1154" y="2261"/>
                  </a:lnTo>
                  <a:lnTo>
                    <a:pt x="1163" y="2306"/>
                  </a:lnTo>
                  <a:lnTo>
                    <a:pt x="1142" y="2312"/>
                  </a:lnTo>
                  <a:lnTo>
                    <a:pt x="1148" y="2333"/>
                  </a:lnTo>
                  <a:lnTo>
                    <a:pt x="1181" y="2306"/>
                  </a:lnTo>
                  <a:lnTo>
                    <a:pt x="1193" y="2318"/>
                  </a:lnTo>
                  <a:lnTo>
                    <a:pt x="1211" y="2297"/>
                  </a:lnTo>
                  <a:lnTo>
                    <a:pt x="1232" y="2309"/>
                  </a:lnTo>
                  <a:lnTo>
                    <a:pt x="1280" y="2267"/>
                  </a:lnTo>
                  <a:lnTo>
                    <a:pt x="1298" y="2258"/>
                  </a:lnTo>
                  <a:lnTo>
                    <a:pt x="1283" y="2294"/>
                  </a:lnTo>
                  <a:lnTo>
                    <a:pt x="1295" y="2306"/>
                  </a:lnTo>
                  <a:lnTo>
                    <a:pt x="1310" y="2297"/>
                  </a:lnTo>
                  <a:lnTo>
                    <a:pt x="1316" y="2267"/>
                  </a:lnTo>
                  <a:lnTo>
                    <a:pt x="1328" y="2279"/>
                  </a:lnTo>
                  <a:lnTo>
                    <a:pt x="1340" y="2270"/>
                  </a:lnTo>
                  <a:lnTo>
                    <a:pt x="1331" y="2249"/>
                  </a:lnTo>
                  <a:lnTo>
                    <a:pt x="1355" y="2240"/>
                  </a:lnTo>
                  <a:lnTo>
                    <a:pt x="1361" y="2261"/>
                  </a:lnTo>
                  <a:lnTo>
                    <a:pt x="1382" y="2276"/>
                  </a:lnTo>
                  <a:lnTo>
                    <a:pt x="1394" y="2270"/>
                  </a:lnTo>
                  <a:lnTo>
                    <a:pt x="1379" y="2243"/>
                  </a:lnTo>
                  <a:lnTo>
                    <a:pt x="1367" y="2228"/>
                  </a:lnTo>
                  <a:lnTo>
                    <a:pt x="1415" y="2234"/>
                  </a:lnTo>
                  <a:lnTo>
                    <a:pt x="1448" y="2249"/>
                  </a:lnTo>
                  <a:lnTo>
                    <a:pt x="1451" y="2204"/>
                  </a:lnTo>
                  <a:lnTo>
                    <a:pt x="1547" y="2228"/>
                  </a:lnTo>
                  <a:lnTo>
                    <a:pt x="1598" y="2141"/>
                  </a:lnTo>
                  <a:lnTo>
                    <a:pt x="1616" y="2060"/>
                  </a:lnTo>
                  <a:lnTo>
                    <a:pt x="1598" y="2048"/>
                  </a:lnTo>
                  <a:lnTo>
                    <a:pt x="1595" y="2027"/>
                  </a:lnTo>
                  <a:lnTo>
                    <a:pt x="1601" y="1967"/>
                  </a:lnTo>
                  <a:lnTo>
                    <a:pt x="1607" y="1898"/>
                  </a:lnTo>
                  <a:lnTo>
                    <a:pt x="1595" y="1832"/>
                  </a:lnTo>
                  <a:lnTo>
                    <a:pt x="1571" y="1802"/>
                  </a:lnTo>
                  <a:lnTo>
                    <a:pt x="1541" y="1748"/>
                  </a:lnTo>
                  <a:lnTo>
                    <a:pt x="1490" y="1616"/>
                  </a:lnTo>
                  <a:lnTo>
                    <a:pt x="1454" y="1577"/>
                  </a:lnTo>
                  <a:lnTo>
                    <a:pt x="1433" y="1544"/>
                  </a:lnTo>
                  <a:lnTo>
                    <a:pt x="1400" y="1544"/>
                  </a:lnTo>
                  <a:lnTo>
                    <a:pt x="1388" y="1508"/>
                  </a:lnTo>
                  <a:lnTo>
                    <a:pt x="1397" y="1496"/>
                  </a:lnTo>
                  <a:lnTo>
                    <a:pt x="1394" y="1460"/>
                  </a:lnTo>
                  <a:lnTo>
                    <a:pt x="1391" y="1406"/>
                  </a:lnTo>
                  <a:lnTo>
                    <a:pt x="1421" y="1391"/>
                  </a:lnTo>
                  <a:lnTo>
                    <a:pt x="1445" y="1370"/>
                  </a:lnTo>
                  <a:lnTo>
                    <a:pt x="1505" y="1370"/>
                  </a:lnTo>
                  <a:lnTo>
                    <a:pt x="1562" y="1316"/>
                  </a:lnTo>
                  <a:lnTo>
                    <a:pt x="1604" y="1304"/>
                  </a:lnTo>
                  <a:lnTo>
                    <a:pt x="1658" y="1256"/>
                  </a:lnTo>
                  <a:lnTo>
                    <a:pt x="1682" y="1247"/>
                  </a:lnTo>
                  <a:lnTo>
                    <a:pt x="1691" y="1166"/>
                  </a:lnTo>
                  <a:lnTo>
                    <a:pt x="1694" y="1142"/>
                  </a:lnTo>
                  <a:lnTo>
                    <a:pt x="1679" y="1121"/>
                  </a:lnTo>
                  <a:lnTo>
                    <a:pt x="1682" y="1097"/>
                  </a:lnTo>
                  <a:lnTo>
                    <a:pt x="1727" y="1073"/>
                  </a:lnTo>
                  <a:lnTo>
                    <a:pt x="1781" y="1025"/>
                  </a:lnTo>
                  <a:lnTo>
                    <a:pt x="1805" y="1028"/>
                  </a:lnTo>
                  <a:lnTo>
                    <a:pt x="1829" y="1004"/>
                  </a:lnTo>
                  <a:lnTo>
                    <a:pt x="1832" y="974"/>
                  </a:lnTo>
                  <a:lnTo>
                    <a:pt x="1862" y="974"/>
                  </a:lnTo>
                  <a:lnTo>
                    <a:pt x="1901" y="953"/>
                  </a:lnTo>
                  <a:lnTo>
                    <a:pt x="1940" y="899"/>
                  </a:lnTo>
                  <a:lnTo>
                    <a:pt x="1991" y="842"/>
                  </a:lnTo>
                  <a:lnTo>
                    <a:pt x="1976" y="893"/>
                  </a:lnTo>
                  <a:lnTo>
                    <a:pt x="1988" y="905"/>
                  </a:lnTo>
                  <a:lnTo>
                    <a:pt x="2021" y="851"/>
                  </a:lnTo>
                  <a:lnTo>
                    <a:pt x="2036" y="863"/>
                  </a:lnTo>
                  <a:lnTo>
                    <a:pt x="2036" y="899"/>
                  </a:lnTo>
                  <a:lnTo>
                    <a:pt x="2036" y="926"/>
                  </a:lnTo>
                  <a:lnTo>
                    <a:pt x="2075" y="926"/>
                  </a:lnTo>
                  <a:lnTo>
                    <a:pt x="2129" y="941"/>
                  </a:lnTo>
                  <a:lnTo>
                    <a:pt x="2198" y="932"/>
                  </a:lnTo>
                  <a:lnTo>
                    <a:pt x="2267" y="911"/>
                  </a:lnTo>
                  <a:lnTo>
                    <a:pt x="2315" y="869"/>
                  </a:lnTo>
                  <a:lnTo>
                    <a:pt x="2390" y="818"/>
                  </a:lnTo>
                  <a:lnTo>
                    <a:pt x="2438" y="770"/>
                  </a:lnTo>
                  <a:lnTo>
                    <a:pt x="2480" y="698"/>
                  </a:lnTo>
                  <a:lnTo>
                    <a:pt x="2534" y="647"/>
                  </a:lnTo>
                  <a:lnTo>
                    <a:pt x="2552" y="617"/>
                  </a:lnTo>
                  <a:lnTo>
                    <a:pt x="2573" y="575"/>
                  </a:lnTo>
                  <a:lnTo>
                    <a:pt x="2597" y="536"/>
                  </a:lnTo>
                  <a:lnTo>
                    <a:pt x="2741" y="383"/>
                  </a:lnTo>
                  <a:lnTo>
                    <a:pt x="2768" y="347"/>
                  </a:lnTo>
                  <a:lnTo>
                    <a:pt x="2774" y="320"/>
                  </a:lnTo>
                  <a:lnTo>
                    <a:pt x="2789" y="236"/>
                  </a:lnTo>
                  <a:lnTo>
                    <a:pt x="2807" y="209"/>
                  </a:lnTo>
                  <a:lnTo>
                    <a:pt x="2840" y="176"/>
                  </a:lnTo>
                  <a:lnTo>
                    <a:pt x="2855" y="155"/>
                  </a:lnTo>
                  <a:lnTo>
                    <a:pt x="2855" y="128"/>
                  </a:lnTo>
                  <a:lnTo>
                    <a:pt x="2864" y="101"/>
                  </a:lnTo>
                  <a:lnTo>
                    <a:pt x="2934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29" name="Freeform 41"/>
            <p:cNvSpPr>
              <a:spLocks/>
            </p:cNvSpPr>
            <p:nvPr/>
          </p:nvSpPr>
          <p:spPr bwMode="ltGray">
            <a:xfrm>
              <a:off x="1460" y="2224"/>
              <a:ext cx="32" cy="52"/>
            </a:xfrm>
            <a:custGeom>
              <a:avLst/>
              <a:gdLst/>
              <a:ahLst/>
              <a:cxnLst>
                <a:cxn ang="0">
                  <a:pos x="3" y="46"/>
                </a:cxn>
                <a:cxn ang="0">
                  <a:pos x="0" y="19"/>
                </a:cxn>
                <a:cxn ang="0">
                  <a:pos x="24" y="4"/>
                </a:cxn>
                <a:cxn ang="0">
                  <a:pos x="21" y="52"/>
                </a:cxn>
                <a:cxn ang="0">
                  <a:pos x="3" y="46"/>
                </a:cxn>
              </a:cxnLst>
              <a:rect l="0" t="0" r="r" b="b"/>
              <a:pathLst>
                <a:path w="32" h="52">
                  <a:moveTo>
                    <a:pt x="3" y="46"/>
                  </a:moveTo>
                  <a:cubicBezTo>
                    <a:pt x="6" y="37"/>
                    <a:pt x="0" y="19"/>
                    <a:pt x="0" y="19"/>
                  </a:cubicBezTo>
                  <a:cubicBezTo>
                    <a:pt x="6" y="2"/>
                    <a:pt x="5" y="0"/>
                    <a:pt x="24" y="4"/>
                  </a:cubicBezTo>
                  <a:cubicBezTo>
                    <a:pt x="30" y="22"/>
                    <a:pt x="32" y="35"/>
                    <a:pt x="21" y="52"/>
                  </a:cubicBezTo>
                  <a:cubicBezTo>
                    <a:pt x="0" y="47"/>
                    <a:pt x="9" y="34"/>
                    <a:pt x="3" y="4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30" name="Freeform 42"/>
            <p:cNvSpPr>
              <a:spLocks/>
            </p:cNvSpPr>
            <p:nvPr/>
          </p:nvSpPr>
          <p:spPr bwMode="ltGray">
            <a:xfrm>
              <a:off x="1117" y="2458"/>
              <a:ext cx="118" cy="46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52" y="1"/>
                </a:cxn>
                <a:cxn ang="0">
                  <a:pos x="91" y="7"/>
                </a:cxn>
                <a:cxn ang="0">
                  <a:pos x="106" y="19"/>
                </a:cxn>
                <a:cxn ang="0">
                  <a:pos x="88" y="46"/>
                </a:cxn>
                <a:cxn ang="0">
                  <a:pos x="13" y="43"/>
                </a:cxn>
                <a:cxn ang="0">
                  <a:pos x="7" y="19"/>
                </a:cxn>
                <a:cxn ang="0">
                  <a:pos x="16" y="10"/>
                </a:cxn>
              </a:cxnLst>
              <a:rect l="0" t="0" r="r" b="b"/>
              <a:pathLst>
                <a:path w="118" h="46">
                  <a:moveTo>
                    <a:pt x="16" y="10"/>
                  </a:moveTo>
                  <a:cubicBezTo>
                    <a:pt x="31" y="15"/>
                    <a:pt x="38" y="6"/>
                    <a:pt x="52" y="1"/>
                  </a:cubicBezTo>
                  <a:cubicBezTo>
                    <a:pt x="65" y="2"/>
                    <a:pt x="80" y="0"/>
                    <a:pt x="91" y="7"/>
                  </a:cubicBezTo>
                  <a:cubicBezTo>
                    <a:pt x="118" y="25"/>
                    <a:pt x="77" y="9"/>
                    <a:pt x="106" y="19"/>
                  </a:cubicBezTo>
                  <a:cubicBezTo>
                    <a:pt x="103" y="34"/>
                    <a:pt x="103" y="41"/>
                    <a:pt x="88" y="46"/>
                  </a:cubicBezTo>
                  <a:cubicBezTo>
                    <a:pt x="63" y="45"/>
                    <a:pt x="38" y="46"/>
                    <a:pt x="13" y="43"/>
                  </a:cubicBezTo>
                  <a:cubicBezTo>
                    <a:pt x="0" y="42"/>
                    <a:pt x="2" y="27"/>
                    <a:pt x="7" y="19"/>
                  </a:cubicBezTo>
                  <a:cubicBezTo>
                    <a:pt x="18" y="0"/>
                    <a:pt x="16" y="29"/>
                    <a:pt x="16" y="10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31" name="Freeform 43"/>
            <p:cNvSpPr>
              <a:spLocks/>
            </p:cNvSpPr>
            <p:nvPr/>
          </p:nvSpPr>
          <p:spPr bwMode="ltGray">
            <a:xfrm>
              <a:off x="3191" y="110"/>
              <a:ext cx="39" cy="285"/>
            </a:xfrm>
            <a:custGeom>
              <a:avLst/>
              <a:gdLst/>
              <a:ahLst/>
              <a:cxnLst>
                <a:cxn ang="0">
                  <a:pos x="39" y="285"/>
                </a:cxn>
                <a:cxn ang="0">
                  <a:pos x="15" y="243"/>
                </a:cxn>
                <a:cxn ang="0">
                  <a:pos x="9" y="201"/>
                </a:cxn>
                <a:cxn ang="0">
                  <a:pos x="0" y="165"/>
                </a:cxn>
                <a:cxn ang="0">
                  <a:pos x="9" y="132"/>
                </a:cxn>
                <a:cxn ang="0">
                  <a:pos x="18" y="84"/>
                </a:cxn>
                <a:cxn ang="0">
                  <a:pos x="12" y="39"/>
                </a:cxn>
                <a:cxn ang="0">
                  <a:pos x="15" y="0"/>
                </a:cxn>
              </a:cxnLst>
              <a:rect l="0" t="0" r="r" b="b"/>
              <a:pathLst>
                <a:path w="39" h="285">
                  <a:moveTo>
                    <a:pt x="39" y="285"/>
                  </a:moveTo>
                  <a:lnTo>
                    <a:pt x="15" y="243"/>
                  </a:lnTo>
                  <a:lnTo>
                    <a:pt x="9" y="201"/>
                  </a:lnTo>
                  <a:lnTo>
                    <a:pt x="0" y="165"/>
                  </a:lnTo>
                  <a:lnTo>
                    <a:pt x="9" y="132"/>
                  </a:lnTo>
                  <a:lnTo>
                    <a:pt x="18" y="84"/>
                  </a:lnTo>
                  <a:lnTo>
                    <a:pt x="12" y="39"/>
                  </a:lnTo>
                  <a:lnTo>
                    <a:pt x="15" y="0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32" name="Freeform 44"/>
            <p:cNvSpPr>
              <a:spLocks/>
            </p:cNvSpPr>
            <p:nvPr/>
          </p:nvSpPr>
          <p:spPr bwMode="ltGray">
            <a:xfrm>
              <a:off x="3185" y="-1"/>
              <a:ext cx="225" cy="399"/>
            </a:xfrm>
            <a:custGeom>
              <a:avLst/>
              <a:gdLst/>
              <a:ahLst/>
              <a:cxnLst>
                <a:cxn ang="0">
                  <a:pos x="45" y="399"/>
                </a:cxn>
                <a:cxn ang="0">
                  <a:pos x="21" y="351"/>
                </a:cxn>
                <a:cxn ang="0">
                  <a:pos x="15" y="303"/>
                </a:cxn>
                <a:cxn ang="0">
                  <a:pos x="0" y="273"/>
                </a:cxn>
                <a:cxn ang="0">
                  <a:pos x="18" y="231"/>
                </a:cxn>
                <a:cxn ang="0">
                  <a:pos x="21" y="207"/>
                </a:cxn>
                <a:cxn ang="0">
                  <a:pos x="18" y="168"/>
                </a:cxn>
                <a:cxn ang="0">
                  <a:pos x="15" y="135"/>
                </a:cxn>
                <a:cxn ang="0">
                  <a:pos x="24" y="99"/>
                </a:cxn>
                <a:cxn ang="0">
                  <a:pos x="39" y="36"/>
                </a:cxn>
                <a:cxn ang="0">
                  <a:pos x="39" y="3"/>
                </a:cxn>
                <a:cxn ang="0">
                  <a:pos x="90" y="0"/>
                </a:cxn>
                <a:cxn ang="0">
                  <a:pos x="84" y="24"/>
                </a:cxn>
                <a:cxn ang="0">
                  <a:pos x="99" y="96"/>
                </a:cxn>
                <a:cxn ang="0">
                  <a:pos x="114" y="129"/>
                </a:cxn>
                <a:cxn ang="0">
                  <a:pos x="138" y="150"/>
                </a:cxn>
                <a:cxn ang="0">
                  <a:pos x="153" y="168"/>
                </a:cxn>
                <a:cxn ang="0">
                  <a:pos x="162" y="186"/>
                </a:cxn>
                <a:cxn ang="0">
                  <a:pos x="162" y="213"/>
                </a:cxn>
                <a:cxn ang="0">
                  <a:pos x="177" y="231"/>
                </a:cxn>
                <a:cxn ang="0">
                  <a:pos x="198" y="234"/>
                </a:cxn>
                <a:cxn ang="0">
                  <a:pos x="204" y="258"/>
                </a:cxn>
                <a:cxn ang="0">
                  <a:pos x="216" y="294"/>
                </a:cxn>
                <a:cxn ang="0">
                  <a:pos x="225" y="318"/>
                </a:cxn>
                <a:cxn ang="0">
                  <a:pos x="216" y="345"/>
                </a:cxn>
                <a:cxn ang="0">
                  <a:pos x="207" y="363"/>
                </a:cxn>
                <a:cxn ang="0">
                  <a:pos x="204" y="324"/>
                </a:cxn>
                <a:cxn ang="0">
                  <a:pos x="186" y="282"/>
                </a:cxn>
                <a:cxn ang="0">
                  <a:pos x="126" y="267"/>
                </a:cxn>
                <a:cxn ang="0">
                  <a:pos x="105" y="246"/>
                </a:cxn>
                <a:cxn ang="0">
                  <a:pos x="87" y="264"/>
                </a:cxn>
                <a:cxn ang="0">
                  <a:pos x="69" y="294"/>
                </a:cxn>
                <a:cxn ang="0">
                  <a:pos x="63" y="324"/>
                </a:cxn>
                <a:cxn ang="0">
                  <a:pos x="60" y="354"/>
                </a:cxn>
                <a:cxn ang="0">
                  <a:pos x="48" y="381"/>
                </a:cxn>
                <a:cxn ang="0">
                  <a:pos x="45" y="399"/>
                </a:cxn>
              </a:cxnLst>
              <a:rect l="0" t="0" r="r" b="b"/>
              <a:pathLst>
                <a:path w="225" h="399">
                  <a:moveTo>
                    <a:pt x="45" y="399"/>
                  </a:moveTo>
                  <a:lnTo>
                    <a:pt x="21" y="351"/>
                  </a:lnTo>
                  <a:lnTo>
                    <a:pt x="15" y="303"/>
                  </a:lnTo>
                  <a:lnTo>
                    <a:pt x="0" y="273"/>
                  </a:lnTo>
                  <a:lnTo>
                    <a:pt x="18" y="231"/>
                  </a:lnTo>
                  <a:lnTo>
                    <a:pt x="21" y="207"/>
                  </a:lnTo>
                  <a:lnTo>
                    <a:pt x="18" y="168"/>
                  </a:lnTo>
                  <a:lnTo>
                    <a:pt x="15" y="135"/>
                  </a:lnTo>
                  <a:lnTo>
                    <a:pt x="24" y="99"/>
                  </a:lnTo>
                  <a:lnTo>
                    <a:pt x="39" y="36"/>
                  </a:lnTo>
                  <a:lnTo>
                    <a:pt x="39" y="3"/>
                  </a:lnTo>
                  <a:lnTo>
                    <a:pt x="90" y="0"/>
                  </a:lnTo>
                  <a:lnTo>
                    <a:pt x="84" y="24"/>
                  </a:lnTo>
                  <a:lnTo>
                    <a:pt x="99" y="96"/>
                  </a:lnTo>
                  <a:lnTo>
                    <a:pt x="114" y="129"/>
                  </a:lnTo>
                  <a:lnTo>
                    <a:pt x="138" y="150"/>
                  </a:lnTo>
                  <a:lnTo>
                    <a:pt x="153" y="168"/>
                  </a:lnTo>
                  <a:lnTo>
                    <a:pt x="162" y="186"/>
                  </a:lnTo>
                  <a:lnTo>
                    <a:pt x="162" y="213"/>
                  </a:lnTo>
                  <a:lnTo>
                    <a:pt x="177" y="231"/>
                  </a:lnTo>
                  <a:lnTo>
                    <a:pt x="198" y="234"/>
                  </a:lnTo>
                  <a:lnTo>
                    <a:pt x="204" y="258"/>
                  </a:lnTo>
                  <a:lnTo>
                    <a:pt x="216" y="294"/>
                  </a:lnTo>
                  <a:lnTo>
                    <a:pt x="225" y="318"/>
                  </a:lnTo>
                  <a:lnTo>
                    <a:pt x="216" y="345"/>
                  </a:lnTo>
                  <a:lnTo>
                    <a:pt x="207" y="363"/>
                  </a:lnTo>
                  <a:lnTo>
                    <a:pt x="204" y="324"/>
                  </a:lnTo>
                  <a:lnTo>
                    <a:pt x="186" y="282"/>
                  </a:lnTo>
                  <a:lnTo>
                    <a:pt x="126" y="267"/>
                  </a:lnTo>
                  <a:lnTo>
                    <a:pt x="105" y="246"/>
                  </a:lnTo>
                  <a:lnTo>
                    <a:pt x="87" y="264"/>
                  </a:lnTo>
                  <a:lnTo>
                    <a:pt x="69" y="294"/>
                  </a:lnTo>
                  <a:lnTo>
                    <a:pt x="63" y="324"/>
                  </a:lnTo>
                  <a:lnTo>
                    <a:pt x="60" y="354"/>
                  </a:lnTo>
                  <a:lnTo>
                    <a:pt x="48" y="381"/>
                  </a:lnTo>
                  <a:lnTo>
                    <a:pt x="45" y="399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33" name="Freeform 45"/>
            <p:cNvSpPr>
              <a:spLocks/>
            </p:cNvSpPr>
            <p:nvPr/>
          </p:nvSpPr>
          <p:spPr bwMode="ltGray">
            <a:xfrm>
              <a:off x="4130" y="215"/>
              <a:ext cx="116" cy="123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30" y="75"/>
                </a:cxn>
                <a:cxn ang="0">
                  <a:pos x="111" y="0"/>
                </a:cxn>
                <a:cxn ang="0">
                  <a:pos x="105" y="42"/>
                </a:cxn>
                <a:cxn ang="0">
                  <a:pos x="24" y="123"/>
                </a:cxn>
                <a:cxn ang="0">
                  <a:pos x="0" y="120"/>
                </a:cxn>
              </a:cxnLst>
              <a:rect l="0" t="0" r="r" b="b"/>
              <a:pathLst>
                <a:path w="116" h="123">
                  <a:moveTo>
                    <a:pt x="0" y="120"/>
                  </a:moveTo>
                  <a:cubicBezTo>
                    <a:pt x="9" y="94"/>
                    <a:pt x="14" y="99"/>
                    <a:pt x="30" y="75"/>
                  </a:cubicBezTo>
                  <a:cubicBezTo>
                    <a:pt x="54" y="38"/>
                    <a:pt x="62" y="8"/>
                    <a:pt x="111" y="0"/>
                  </a:cubicBezTo>
                  <a:cubicBezTo>
                    <a:pt x="116" y="15"/>
                    <a:pt x="110" y="27"/>
                    <a:pt x="105" y="42"/>
                  </a:cubicBezTo>
                  <a:cubicBezTo>
                    <a:pt x="91" y="84"/>
                    <a:pt x="58" y="100"/>
                    <a:pt x="24" y="123"/>
                  </a:cubicBezTo>
                  <a:cubicBezTo>
                    <a:pt x="16" y="122"/>
                    <a:pt x="0" y="120"/>
                    <a:pt x="0" y="120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7934" name="Rectangle 4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9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7935" name="Rectangle 4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7936" name="Rectangle 4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37937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37938" name="Rectangle 5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Times New Roman" pitchFamily="18" charset="0"/>
              </a:defRPr>
            </a:lvl1pPr>
          </a:lstStyle>
          <a:p>
            <a:fld id="{32DF877A-6BDB-4C23-A37E-730C4BDC2AB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800" b="1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 b="1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 b="1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kumimoji="1" sz="2000" b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kumimoji="1" sz="2000" b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kumimoji="1" sz="2000" b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kumimoji="1" sz="2000" b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kumimoji="1" sz="20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0" y="0"/>
            <a:ext cx="9144000" cy="6864350"/>
            <a:chOff x="0" y="0"/>
            <a:chExt cx="5760" cy="4324"/>
          </a:xfrm>
        </p:grpSpPr>
        <p:sp>
          <p:nvSpPr>
            <p:cNvPr id="40963" name="Rectangle 3"/>
            <p:cNvSpPr>
              <a:spLocks noChangeArrowheads="1"/>
            </p:cNvSpPr>
            <p:nvPr userDrawn="1"/>
          </p:nvSpPr>
          <p:spPr bwMode="white">
            <a:xfrm>
              <a:off x="0" y="331"/>
              <a:ext cx="5760" cy="332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964" name="Rectangle 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5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965" name="Freeform 5"/>
            <p:cNvSpPr>
              <a:spLocks/>
            </p:cNvSpPr>
            <p:nvPr userDrawn="1"/>
          </p:nvSpPr>
          <p:spPr bwMode="white">
            <a:xfrm>
              <a:off x="0" y="1596"/>
              <a:ext cx="5760" cy="1651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773" y="852"/>
                </a:cxn>
                <a:cxn ang="0">
                  <a:pos x="1536" y="594"/>
                </a:cxn>
                <a:cxn ang="0">
                  <a:pos x="2438" y="156"/>
                </a:cxn>
                <a:cxn ang="0">
                  <a:pos x="2678" y="24"/>
                </a:cxn>
                <a:cxn ang="0">
                  <a:pos x="2816" y="30"/>
                </a:cxn>
                <a:cxn ang="0">
                  <a:pos x="2876" y="0"/>
                </a:cxn>
                <a:cxn ang="0">
                  <a:pos x="3032" y="30"/>
                </a:cxn>
                <a:cxn ang="0">
                  <a:pos x="3086" y="12"/>
                </a:cxn>
                <a:cxn ang="0">
                  <a:pos x="3183" y="42"/>
                </a:cxn>
                <a:cxn ang="0">
                  <a:pos x="3333" y="120"/>
                </a:cxn>
                <a:cxn ang="0">
                  <a:pos x="3483" y="234"/>
                </a:cxn>
                <a:cxn ang="0">
                  <a:pos x="3741" y="396"/>
                </a:cxn>
                <a:cxn ang="0">
                  <a:pos x="4156" y="636"/>
                </a:cxn>
                <a:cxn ang="0">
                  <a:pos x="4510" y="768"/>
                </a:cxn>
                <a:cxn ang="0">
                  <a:pos x="4913" y="906"/>
                </a:cxn>
                <a:cxn ang="0">
                  <a:pos x="5304" y="1074"/>
                </a:cxn>
                <a:cxn ang="0">
                  <a:pos x="5760" y="1150"/>
                </a:cxn>
                <a:cxn ang="0">
                  <a:pos x="5760" y="1651"/>
                </a:cxn>
                <a:cxn ang="0">
                  <a:pos x="0" y="1651"/>
                </a:cxn>
                <a:cxn ang="0">
                  <a:pos x="0" y="960"/>
                </a:cxn>
              </a:cxnLst>
              <a:rect l="0" t="0" r="r" b="b"/>
              <a:pathLst>
                <a:path w="5760" h="1651">
                  <a:moveTo>
                    <a:pt x="0" y="960"/>
                  </a:moveTo>
                  <a:cubicBezTo>
                    <a:pt x="237" y="952"/>
                    <a:pt x="517" y="913"/>
                    <a:pt x="773" y="852"/>
                  </a:cubicBezTo>
                  <a:cubicBezTo>
                    <a:pt x="1029" y="791"/>
                    <a:pt x="1259" y="710"/>
                    <a:pt x="1536" y="594"/>
                  </a:cubicBezTo>
                  <a:cubicBezTo>
                    <a:pt x="1814" y="478"/>
                    <a:pt x="2247" y="251"/>
                    <a:pt x="2438" y="156"/>
                  </a:cubicBezTo>
                  <a:cubicBezTo>
                    <a:pt x="2628" y="61"/>
                    <a:pt x="2615" y="45"/>
                    <a:pt x="2678" y="24"/>
                  </a:cubicBezTo>
                  <a:cubicBezTo>
                    <a:pt x="2741" y="3"/>
                    <a:pt x="2783" y="34"/>
                    <a:pt x="2816" y="30"/>
                  </a:cubicBezTo>
                  <a:cubicBezTo>
                    <a:pt x="2849" y="26"/>
                    <a:pt x="2840" y="0"/>
                    <a:pt x="2876" y="0"/>
                  </a:cubicBezTo>
                  <a:cubicBezTo>
                    <a:pt x="2912" y="0"/>
                    <a:pt x="2997" y="28"/>
                    <a:pt x="3032" y="30"/>
                  </a:cubicBezTo>
                  <a:cubicBezTo>
                    <a:pt x="3067" y="32"/>
                    <a:pt x="3061" y="10"/>
                    <a:pt x="3086" y="12"/>
                  </a:cubicBezTo>
                  <a:cubicBezTo>
                    <a:pt x="3112" y="14"/>
                    <a:pt x="3142" y="24"/>
                    <a:pt x="3183" y="42"/>
                  </a:cubicBezTo>
                  <a:cubicBezTo>
                    <a:pt x="3224" y="60"/>
                    <a:pt x="3283" y="88"/>
                    <a:pt x="3333" y="120"/>
                  </a:cubicBezTo>
                  <a:cubicBezTo>
                    <a:pt x="3383" y="152"/>
                    <a:pt x="3415" y="188"/>
                    <a:pt x="3483" y="234"/>
                  </a:cubicBezTo>
                  <a:cubicBezTo>
                    <a:pt x="3551" y="280"/>
                    <a:pt x="3629" y="329"/>
                    <a:pt x="3741" y="396"/>
                  </a:cubicBezTo>
                  <a:cubicBezTo>
                    <a:pt x="3854" y="463"/>
                    <a:pt x="4028" y="574"/>
                    <a:pt x="4156" y="636"/>
                  </a:cubicBezTo>
                  <a:cubicBezTo>
                    <a:pt x="4284" y="698"/>
                    <a:pt x="4384" y="723"/>
                    <a:pt x="4510" y="768"/>
                  </a:cubicBezTo>
                  <a:cubicBezTo>
                    <a:pt x="4637" y="813"/>
                    <a:pt x="4781" y="855"/>
                    <a:pt x="4913" y="906"/>
                  </a:cubicBezTo>
                  <a:cubicBezTo>
                    <a:pt x="5045" y="957"/>
                    <a:pt x="5163" y="1033"/>
                    <a:pt x="5304" y="1074"/>
                  </a:cubicBezTo>
                  <a:cubicBezTo>
                    <a:pt x="5445" y="1115"/>
                    <a:pt x="5543" y="1125"/>
                    <a:pt x="5760" y="1150"/>
                  </a:cubicBezTo>
                  <a:cubicBezTo>
                    <a:pt x="5760" y="1400"/>
                    <a:pt x="5760" y="1651"/>
                    <a:pt x="5760" y="1651"/>
                  </a:cubicBezTo>
                  <a:lnTo>
                    <a:pt x="0" y="1651"/>
                  </a:lnTo>
                  <a:lnTo>
                    <a:pt x="0" y="96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966" name="Freeform 6"/>
            <p:cNvSpPr>
              <a:spLocks/>
            </p:cNvSpPr>
            <p:nvPr userDrawn="1"/>
          </p:nvSpPr>
          <p:spPr bwMode="white">
            <a:xfrm>
              <a:off x="380" y="1597"/>
              <a:ext cx="2495" cy="1054"/>
            </a:xfrm>
            <a:custGeom>
              <a:avLst/>
              <a:gdLst/>
              <a:ahLst/>
              <a:cxnLst>
                <a:cxn ang="0">
                  <a:pos x="909" y="650"/>
                </a:cxn>
                <a:cxn ang="0">
                  <a:pos x="2028" y="116"/>
                </a:cxn>
                <a:cxn ang="0">
                  <a:pos x="2253" y="20"/>
                </a:cxn>
                <a:cxn ang="0">
                  <a:pos x="2304" y="8"/>
                </a:cxn>
                <a:cxn ang="0">
                  <a:pos x="2388" y="20"/>
                </a:cxn>
                <a:cxn ang="0">
                  <a:pos x="2490" y="8"/>
                </a:cxn>
                <a:cxn ang="0">
                  <a:pos x="2424" y="62"/>
                </a:cxn>
                <a:cxn ang="0">
                  <a:pos x="2349" y="158"/>
                </a:cxn>
                <a:cxn ang="0">
                  <a:pos x="2295" y="182"/>
                </a:cxn>
                <a:cxn ang="0">
                  <a:pos x="2271" y="251"/>
                </a:cxn>
                <a:cxn ang="0">
                  <a:pos x="2304" y="332"/>
                </a:cxn>
                <a:cxn ang="0">
                  <a:pos x="2253" y="326"/>
                </a:cxn>
                <a:cxn ang="0">
                  <a:pos x="2226" y="386"/>
                </a:cxn>
                <a:cxn ang="0">
                  <a:pos x="2130" y="491"/>
                </a:cxn>
                <a:cxn ang="0">
                  <a:pos x="1980" y="710"/>
                </a:cxn>
                <a:cxn ang="0">
                  <a:pos x="1884" y="758"/>
                </a:cxn>
                <a:cxn ang="0">
                  <a:pos x="1782" y="845"/>
                </a:cxn>
                <a:cxn ang="0">
                  <a:pos x="1629" y="959"/>
                </a:cxn>
                <a:cxn ang="0">
                  <a:pos x="1458" y="1052"/>
                </a:cxn>
                <a:cxn ang="0">
                  <a:pos x="1560" y="932"/>
                </a:cxn>
                <a:cxn ang="0">
                  <a:pos x="1701" y="770"/>
                </a:cxn>
                <a:cxn ang="0">
                  <a:pos x="1785" y="644"/>
                </a:cxn>
                <a:cxn ang="0">
                  <a:pos x="1935" y="476"/>
                </a:cxn>
                <a:cxn ang="0">
                  <a:pos x="2034" y="350"/>
                </a:cxn>
                <a:cxn ang="0">
                  <a:pos x="2016" y="323"/>
                </a:cxn>
                <a:cxn ang="0">
                  <a:pos x="1947" y="434"/>
                </a:cxn>
                <a:cxn ang="0">
                  <a:pos x="1821" y="587"/>
                </a:cxn>
                <a:cxn ang="0">
                  <a:pos x="1704" y="662"/>
                </a:cxn>
                <a:cxn ang="0">
                  <a:pos x="1620" y="761"/>
                </a:cxn>
                <a:cxn ang="0">
                  <a:pos x="1584" y="728"/>
                </a:cxn>
                <a:cxn ang="0">
                  <a:pos x="1731" y="581"/>
                </a:cxn>
                <a:cxn ang="0">
                  <a:pos x="1851" y="467"/>
                </a:cxn>
                <a:cxn ang="0">
                  <a:pos x="1875" y="413"/>
                </a:cxn>
                <a:cxn ang="0">
                  <a:pos x="1788" y="515"/>
                </a:cxn>
                <a:cxn ang="0">
                  <a:pos x="1689" y="611"/>
                </a:cxn>
                <a:cxn ang="0">
                  <a:pos x="1605" y="665"/>
                </a:cxn>
                <a:cxn ang="0">
                  <a:pos x="1689" y="548"/>
                </a:cxn>
                <a:cxn ang="0">
                  <a:pos x="1746" y="506"/>
                </a:cxn>
                <a:cxn ang="0">
                  <a:pos x="1596" y="611"/>
                </a:cxn>
                <a:cxn ang="0">
                  <a:pos x="1542" y="689"/>
                </a:cxn>
                <a:cxn ang="0">
                  <a:pos x="1500" y="632"/>
                </a:cxn>
                <a:cxn ang="0">
                  <a:pos x="1590" y="563"/>
                </a:cxn>
                <a:cxn ang="0">
                  <a:pos x="1704" y="476"/>
                </a:cxn>
                <a:cxn ang="0">
                  <a:pos x="1659" y="485"/>
                </a:cxn>
                <a:cxn ang="0">
                  <a:pos x="1596" y="524"/>
                </a:cxn>
                <a:cxn ang="0">
                  <a:pos x="1530" y="560"/>
                </a:cxn>
                <a:cxn ang="0">
                  <a:pos x="1470" y="623"/>
                </a:cxn>
                <a:cxn ang="0">
                  <a:pos x="1401" y="662"/>
                </a:cxn>
                <a:cxn ang="0">
                  <a:pos x="1362" y="665"/>
                </a:cxn>
                <a:cxn ang="0">
                  <a:pos x="1263" y="653"/>
                </a:cxn>
                <a:cxn ang="0">
                  <a:pos x="1194" y="668"/>
                </a:cxn>
                <a:cxn ang="0">
                  <a:pos x="879" y="788"/>
                </a:cxn>
                <a:cxn ang="0">
                  <a:pos x="492" y="917"/>
                </a:cxn>
                <a:cxn ang="0">
                  <a:pos x="657" y="851"/>
                </a:cxn>
                <a:cxn ang="0">
                  <a:pos x="1035" y="716"/>
                </a:cxn>
                <a:cxn ang="0">
                  <a:pos x="1062" y="689"/>
                </a:cxn>
                <a:cxn ang="0">
                  <a:pos x="714" y="806"/>
                </a:cxn>
                <a:cxn ang="0">
                  <a:pos x="288" y="905"/>
                </a:cxn>
                <a:cxn ang="0">
                  <a:pos x="207" y="902"/>
                </a:cxn>
                <a:cxn ang="0">
                  <a:pos x="84" y="929"/>
                </a:cxn>
                <a:cxn ang="0">
                  <a:pos x="135" y="902"/>
                </a:cxn>
              </a:cxnLst>
              <a:rect l="0" t="0" r="r" b="b"/>
              <a:pathLst>
                <a:path w="2495" h="1054">
                  <a:moveTo>
                    <a:pt x="135" y="902"/>
                  </a:moveTo>
                  <a:cubicBezTo>
                    <a:pt x="270" y="859"/>
                    <a:pt x="683" y="732"/>
                    <a:pt x="909" y="650"/>
                  </a:cubicBezTo>
                  <a:cubicBezTo>
                    <a:pt x="1135" y="568"/>
                    <a:pt x="1305" y="499"/>
                    <a:pt x="1491" y="410"/>
                  </a:cubicBezTo>
                  <a:cubicBezTo>
                    <a:pt x="1677" y="321"/>
                    <a:pt x="1911" y="179"/>
                    <a:pt x="2028" y="116"/>
                  </a:cubicBezTo>
                  <a:cubicBezTo>
                    <a:pt x="2145" y="53"/>
                    <a:pt x="2156" y="48"/>
                    <a:pt x="2193" y="32"/>
                  </a:cubicBezTo>
                  <a:cubicBezTo>
                    <a:pt x="2230" y="16"/>
                    <a:pt x="2238" y="22"/>
                    <a:pt x="2253" y="20"/>
                  </a:cubicBezTo>
                  <a:cubicBezTo>
                    <a:pt x="2268" y="18"/>
                    <a:pt x="2278" y="22"/>
                    <a:pt x="2286" y="20"/>
                  </a:cubicBezTo>
                  <a:cubicBezTo>
                    <a:pt x="2294" y="18"/>
                    <a:pt x="2296" y="10"/>
                    <a:pt x="2304" y="8"/>
                  </a:cubicBezTo>
                  <a:cubicBezTo>
                    <a:pt x="2312" y="6"/>
                    <a:pt x="2320" y="6"/>
                    <a:pt x="2334" y="8"/>
                  </a:cubicBezTo>
                  <a:cubicBezTo>
                    <a:pt x="2348" y="10"/>
                    <a:pt x="2372" y="21"/>
                    <a:pt x="2388" y="20"/>
                  </a:cubicBezTo>
                  <a:cubicBezTo>
                    <a:pt x="2404" y="19"/>
                    <a:pt x="2416" y="4"/>
                    <a:pt x="2433" y="2"/>
                  </a:cubicBezTo>
                  <a:cubicBezTo>
                    <a:pt x="2450" y="0"/>
                    <a:pt x="2485" y="4"/>
                    <a:pt x="2490" y="8"/>
                  </a:cubicBezTo>
                  <a:cubicBezTo>
                    <a:pt x="2495" y="12"/>
                    <a:pt x="2474" y="17"/>
                    <a:pt x="2463" y="26"/>
                  </a:cubicBezTo>
                  <a:cubicBezTo>
                    <a:pt x="2452" y="35"/>
                    <a:pt x="2437" y="47"/>
                    <a:pt x="2424" y="62"/>
                  </a:cubicBezTo>
                  <a:cubicBezTo>
                    <a:pt x="2411" y="77"/>
                    <a:pt x="2397" y="103"/>
                    <a:pt x="2385" y="119"/>
                  </a:cubicBezTo>
                  <a:cubicBezTo>
                    <a:pt x="2373" y="135"/>
                    <a:pt x="2358" y="149"/>
                    <a:pt x="2349" y="158"/>
                  </a:cubicBezTo>
                  <a:cubicBezTo>
                    <a:pt x="2340" y="167"/>
                    <a:pt x="2340" y="172"/>
                    <a:pt x="2331" y="176"/>
                  </a:cubicBezTo>
                  <a:cubicBezTo>
                    <a:pt x="2322" y="180"/>
                    <a:pt x="2303" y="174"/>
                    <a:pt x="2295" y="182"/>
                  </a:cubicBezTo>
                  <a:cubicBezTo>
                    <a:pt x="2287" y="190"/>
                    <a:pt x="2284" y="216"/>
                    <a:pt x="2280" y="227"/>
                  </a:cubicBezTo>
                  <a:cubicBezTo>
                    <a:pt x="2276" y="238"/>
                    <a:pt x="2268" y="245"/>
                    <a:pt x="2271" y="251"/>
                  </a:cubicBezTo>
                  <a:cubicBezTo>
                    <a:pt x="2274" y="257"/>
                    <a:pt x="2293" y="253"/>
                    <a:pt x="2298" y="266"/>
                  </a:cubicBezTo>
                  <a:cubicBezTo>
                    <a:pt x="2303" y="279"/>
                    <a:pt x="2309" y="319"/>
                    <a:pt x="2304" y="332"/>
                  </a:cubicBezTo>
                  <a:cubicBezTo>
                    <a:pt x="2299" y="345"/>
                    <a:pt x="2273" y="345"/>
                    <a:pt x="2265" y="344"/>
                  </a:cubicBezTo>
                  <a:cubicBezTo>
                    <a:pt x="2257" y="343"/>
                    <a:pt x="2258" y="326"/>
                    <a:pt x="2253" y="326"/>
                  </a:cubicBezTo>
                  <a:cubicBezTo>
                    <a:pt x="2248" y="326"/>
                    <a:pt x="2236" y="337"/>
                    <a:pt x="2232" y="347"/>
                  </a:cubicBezTo>
                  <a:cubicBezTo>
                    <a:pt x="2228" y="357"/>
                    <a:pt x="2228" y="376"/>
                    <a:pt x="2226" y="386"/>
                  </a:cubicBezTo>
                  <a:cubicBezTo>
                    <a:pt x="2224" y="396"/>
                    <a:pt x="2236" y="390"/>
                    <a:pt x="2220" y="407"/>
                  </a:cubicBezTo>
                  <a:cubicBezTo>
                    <a:pt x="2204" y="424"/>
                    <a:pt x="2157" y="463"/>
                    <a:pt x="2130" y="491"/>
                  </a:cubicBezTo>
                  <a:cubicBezTo>
                    <a:pt x="2103" y="519"/>
                    <a:pt x="2083" y="539"/>
                    <a:pt x="2058" y="575"/>
                  </a:cubicBezTo>
                  <a:cubicBezTo>
                    <a:pt x="2033" y="611"/>
                    <a:pt x="1998" y="679"/>
                    <a:pt x="1980" y="710"/>
                  </a:cubicBezTo>
                  <a:cubicBezTo>
                    <a:pt x="1962" y="741"/>
                    <a:pt x="1966" y="756"/>
                    <a:pt x="1950" y="764"/>
                  </a:cubicBezTo>
                  <a:cubicBezTo>
                    <a:pt x="1934" y="772"/>
                    <a:pt x="1906" y="756"/>
                    <a:pt x="1884" y="758"/>
                  </a:cubicBezTo>
                  <a:cubicBezTo>
                    <a:pt x="1862" y="760"/>
                    <a:pt x="1832" y="762"/>
                    <a:pt x="1815" y="776"/>
                  </a:cubicBezTo>
                  <a:cubicBezTo>
                    <a:pt x="1798" y="790"/>
                    <a:pt x="1800" y="826"/>
                    <a:pt x="1782" y="845"/>
                  </a:cubicBezTo>
                  <a:cubicBezTo>
                    <a:pt x="1764" y="864"/>
                    <a:pt x="1730" y="871"/>
                    <a:pt x="1704" y="890"/>
                  </a:cubicBezTo>
                  <a:cubicBezTo>
                    <a:pt x="1678" y="909"/>
                    <a:pt x="1657" y="942"/>
                    <a:pt x="1629" y="959"/>
                  </a:cubicBezTo>
                  <a:cubicBezTo>
                    <a:pt x="1601" y="976"/>
                    <a:pt x="1561" y="980"/>
                    <a:pt x="1533" y="995"/>
                  </a:cubicBezTo>
                  <a:cubicBezTo>
                    <a:pt x="1505" y="1010"/>
                    <a:pt x="1469" y="1050"/>
                    <a:pt x="1458" y="1052"/>
                  </a:cubicBezTo>
                  <a:cubicBezTo>
                    <a:pt x="1447" y="1054"/>
                    <a:pt x="1450" y="1027"/>
                    <a:pt x="1467" y="1007"/>
                  </a:cubicBezTo>
                  <a:cubicBezTo>
                    <a:pt x="1484" y="987"/>
                    <a:pt x="1533" y="955"/>
                    <a:pt x="1560" y="932"/>
                  </a:cubicBezTo>
                  <a:cubicBezTo>
                    <a:pt x="1587" y="909"/>
                    <a:pt x="1606" y="893"/>
                    <a:pt x="1629" y="866"/>
                  </a:cubicBezTo>
                  <a:cubicBezTo>
                    <a:pt x="1652" y="839"/>
                    <a:pt x="1687" y="796"/>
                    <a:pt x="1701" y="770"/>
                  </a:cubicBezTo>
                  <a:cubicBezTo>
                    <a:pt x="1715" y="744"/>
                    <a:pt x="1699" y="731"/>
                    <a:pt x="1713" y="710"/>
                  </a:cubicBezTo>
                  <a:cubicBezTo>
                    <a:pt x="1727" y="689"/>
                    <a:pt x="1759" y="671"/>
                    <a:pt x="1785" y="644"/>
                  </a:cubicBezTo>
                  <a:cubicBezTo>
                    <a:pt x="1811" y="617"/>
                    <a:pt x="1844" y="573"/>
                    <a:pt x="1869" y="545"/>
                  </a:cubicBezTo>
                  <a:cubicBezTo>
                    <a:pt x="1894" y="517"/>
                    <a:pt x="1918" y="500"/>
                    <a:pt x="1935" y="476"/>
                  </a:cubicBezTo>
                  <a:cubicBezTo>
                    <a:pt x="1952" y="452"/>
                    <a:pt x="1955" y="422"/>
                    <a:pt x="1971" y="401"/>
                  </a:cubicBezTo>
                  <a:cubicBezTo>
                    <a:pt x="1987" y="380"/>
                    <a:pt x="2019" y="364"/>
                    <a:pt x="2034" y="350"/>
                  </a:cubicBezTo>
                  <a:cubicBezTo>
                    <a:pt x="2049" y="336"/>
                    <a:pt x="2064" y="318"/>
                    <a:pt x="2061" y="314"/>
                  </a:cubicBezTo>
                  <a:cubicBezTo>
                    <a:pt x="2058" y="310"/>
                    <a:pt x="2031" y="314"/>
                    <a:pt x="2016" y="323"/>
                  </a:cubicBezTo>
                  <a:cubicBezTo>
                    <a:pt x="2001" y="332"/>
                    <a:pt x="1982" y="350"/>
                    <a:pt x="1971" y="368"/>
                  </a:cubicBezTo>
                  <a:cubicBezTo>
                    <a:pt x="1960" y="386"/>
                    <a:pt x="1960" y="412"/>
                    <a:pt x="1947" y="434"/>
                  </a:cubicBezTo>
                  <a:cubicBezTo>
                    <a:pt x="1934" y="456"/>
                    <a:pt x="1914" y="475"/>
                    <a:pt x="1893" y="500"/>
                  </a:cubicBezTo>
                  <a:cubicBezTo>
                    <a:pt x="1872" y="525"/>
                    <a:pt x="1841" y="565"/>
                    <a:pt x="1821" y="587"/>
                  </a:cubicBezTo>
                  <a:cubicBezTo>
                    <a:pt x="1801" y="609"/>
                    <a:pt x="1790" y="619"/>
                    <a:pt x="1770" y="632"/>
                  </a:cubicBezTo>
                  <a:cubicBezTo>
                    <a:pt x="1750" y="645"/>
                    <a:pt x="1727" y="647"/>
                    <a:pt x="1704" y="662"/>
                  </a:cubicBezTo>
                  <a:cubicBezTo>
                    <a:pt x="1681" y="677"/>
                    <a:pt x="1646" y="709"/>
                    <a:pt x="1632" y="725"/>
                  </a:cubicBezTo>
                  <a:cubicBezTo>
                    <a:pt x="1618" y="741"/>
                    <a:pt x="1627" y="754"/>
                    <a:pt x="1620" y="761"/>
                  </a:cubicBezTo>
                  <a:cubicBezTo>
                    <a:pt x="1613" y="768"/>
                    <a:pt x="1593" y="775"/>
                    <a:pt x="1587" y="770"/>
                  </a:cubicBezTo>
                  <a:cubicBezTo>
                    <a:pt x="1581" y="765"/>
                    <a:pt x="1566" y="749"/>
                    <a:pt x="1584" y="728"/>
                  </a:cubicBezTo>
                  <a:cubicBezTo>
                    <a:pt x="1602" y="707"/>
                    <a:pt x="1668" y="665"/>
                    <a:pt x="1692" y="641"/>
                  </a:cubicBezTo>
                  <a:cubicBezTo>
                    <a:pt x="1716" y="617"/>
                    <a:pt x="1714" y="599"/>
                    <a:pt x="1731" y="581"/>
                  </a:cubicBezTo>
                  <a:cubicBezTo>
                    <a:pt x="1748" y="563"/>
                    <a:pt x="1774" y="552"/>
                    <a:pt x="1794" y="533"/>
                  </a:cubicBezTo>
                  <a:cubicBezTo>
                    <a:pt x="1814" y="514"/>
                    <a:pt x="1837" y="482"/>
                    <a:pt x="1851" y="467"/>
                  </a:cubicBezTo>
                  <a:cubicBezTo>
                    <a:pt x="1865" y="452"/>
                    <a:pt x="1874" y="452"/>
                    <a:pt x="1878" y="443"/>
                  </a:cubicBezTo>
                  <a:cubicBezTo>
                    <a:pt x="1882" y="434"/>
                    <a:pt x="1882" y="413"/>
                    <a:pt x="1875" y="413"/>
                  </a:cubicBezTo>
                  <a:cubicBezTo>
                    <a:pt x="1868" y="413"/>
                    <a:pt x="1847" y="426"/>
                    <a:pt x="1833" y="443"/>
                  </a:cubicBezTo>
                  <a:cubicBezTo>
                    <a:pt x="1819" y="460"/>
                    <a:pt x="1804" y="495"/>
                    <a:pt x="1788" y="515"/>
                  </a:cubicBezTo>
                  <a:cubicBezTo>
                    <a:pt x="1772" y="535"/>
                    <a:pt x="1751" y="550"/>
                    <a:pt x="1734" y="566"/>
                  </a:cubicBezTo>
                  <a:cubicBezTo>
                    <a:pt x="1717" y="582"/>
                    <a:pt x="1704" y="595"/>
                    <a:pt x="1689" y="611"/>
                  </a:cubicBezTo>
                  <a:cubicBezTo>
                    <a:pt x="1674" y="627"/>
                    <a:pt x="1655" y="656"/>
                    <a:pt x="1641" y="665"/>
                  </a:cubicBezTo>
                  <a:cubicBezTo>
                    <a:pt x="1627" y="674"/>
                    <a:pt x="1609" y="674"/>
                    <a:pt x="1605" y="665"/>
                  </a:cubicBezTo>
                  <a:cubicBezTo>
                    <a:pt x="1601" y="656"/>
                    <a:pt x="1603" y="627"/>
                    <a:pt x="1617" y="608"/>
                  </a:cubicBezTo>
                  <a:cubicBezTo>
                    <a:pt x="1631" y="589"/>
                    <a:pt x="1672" y="560"/>
                    <a:pt x="1689" y="548"/>
                  </a:cubicBezTo>
                  <a:cubicBezTo>
                    <a:pt x="1706" y="536"/>
                    <a:pt x="1713" y="540"/>
                    <a:pt x="1722" y="533"/>
                  </a:cubicBezTo>
                  <a:cubicBezTo>
                    <a:pt x="1731" y="526"/>
                    <a:pt x="1752" y="507"/>
                    <a:pt x="1746" y="506"/>
                  </a:cubicBezTo>
                  <a:cubicBezTo>
                    <a:pt x="1740" y="505"/>
                    <a:pt x="1711" y="513"/>
                    <a:pt x="1686" y="530"/>
                  </a:cubicBezTo>
                  <a:cubicBezTo>
                    <a:pt x="1661" y="547"/>
                    <a:pt x="1617" y="587"/>
                    <a:pt x="1596" y="611"/>
                  </a:cubicBezTo>
                  <a:cubicBezTo>
                    <a:pt x="1575" y="635"/>
                    <a:pt x="1569" y="661"/>
                    <a:pt x="1560" y="674"/>
                  </a:cubicBezTo>
                  <a:cubicBezTo>
                    <a:pt x="1551" y="687"/>
                    <a:pt x="1549" y="694"/>
                    <a:pt x="1542" y="689"/>
                  </a:cubicBezTo>
                  <a:cubicBezTo>
                    <a:pt x="1535" y="684"/>
                    <a:pt x="1525" y="650"/>
                    <a:pt x="1518" y="641"/>
                  </a:cubicBezTo>
                  <a:cubicBezTo>
                    <a:pt x="1511" y="632"/>
                    <a:pt x="1496" y="639"/>
                    <a:pt x="1500" y="632"/>
                  </a:cubicBezTo>
                  <a:cubicBezTo>
                    <a:pt x="1504" y="625"/>
                    <a:pt x="1527" y="607"/>
                    <a:pt x="1542" y="596"/>
                  </a:cubicBezTo>
                  <a:cubicBezTo>
                    <a:pt x="1557" y="585"/>
                    <a:pt x="1571" y="574"/>
                    <a:pt x="1590" y="563"/>
                  </a:cubicBezTo>
                  <a:cubicBezTo>
                    <a:pt x="1609" y="552"/>
                    <a:pt x="1637" y="541"/>
                    <a:pt x="1656" y="527"/>
                  </a:cubicBezTo>
                  <a:cubicBezTo>
                    <a:pt x="1675" y="513"/>
                    <a:pt x="1692" y="489"/>
                    <a:pt x="1704" y="476"/>
                  </a:cubicBezTo>
                  <a:cubicBezTo>
                    <a:pt x="1716" y="463"/>
                    <a:pt x="1735" y="451"/>
                    <a:pt x="1728" y="452"/>
                  </a:cubicBezTo>
                  <a:cubicBezTo>
                    <a:pt x="1721" y="453"/>
                    <a:pt x="1673" y="473"/>
                    <a:pt x="1659" y="485"/>
                  </a:cubicBezTo>
                  <a:cubicBezTo>
                    <a:pt x="1645" y="497"/>
                    <a:pt x="1652" y="517"/>
                    <a:pt x="1641" y="524"/>
                  </a:cubicBezTo>
                  <a:cubicBezTo>
                    <a:pt x="1630" y="531"/>
                    <a:pt x="1608" y="518"/>
                    <a:pt x="1596" y="524"/>
                  </a:cubicBezTo>
                  <a:cubicBezTo>
                    <a:pt x="1584" y="530"/>
                    <a:pt x="1583" y="554"/>
                    <a:pt x="1572" y="560"/>
                  </a:cubicBezTo>
                  <a:cubicBezTo>
                    <a:pt x="1561" y="566"/>
                    <a:pt x="1541" y="553"/>
                    <a:pt x="1530" y="560"/>
                  </a:cubicBezTo>
                  <a:cubicBezTo>
                    <a:pt x="1519" y="567"/>
                    <a:pt x="1516" y="594"/>
                    <a:pt x="1506" y="605"/>
                  </a:cubicBezTo>
                  <a:cubicBezTo>
                    <a:pt x="1496" y="616"/>
                    <a:pt x="1481" y="611"/>
                    <a:pt x="1470" y="623"/>
                  </a:cubicBezTo>
                  <a:cubicBezTo>
                    <a:pt x="1459" y="635"/>
                    <a:pt x="1448" y="671"/>
                    <a:pt x="1437" y="677"/>
                  </a:cubicBezTo>
                  <a:cubicBezTo>
                    <a:pt x="1426" y="683"/>
                    <a:pt x="1406" y="671"/>
                    <a:pt x="1401" y="662"/>
                  </a:cubicBezTo>
                  <a:cubicBezTo>
                    <a:pt x="1396" y="653"/>
                    <a:pt x="1410" y="623"/>
                    <a:pt x="1404" y="623"/>
                  </a:cubicBezTo>
                  <a:cubicBezTo>
                    <a:pt x="1398" y="623"/>
                    <a:pt x="1384" y="656"/>
                    <a:pt x="1362" y="665"/>
                  </a:cubicBezTo>
                  <a:cubicBezTo>
                    <a:pt x="1340" y="674"/>
                    <a:pt x="1288" y="682"/>
                    <a:pt x="1272" y="680"/>
                  </a:cubicBezTo>
                  <a:cubicBezTo>
                    <a:pt x="1256" y="678"/>
                    <a:pt x="1268" y="660"/>
                    <a:pt x="1263" y="653"/>
                  </a:cubicBezTo>
                  <a:cubicBezTo>
                    <a:pt x="1258" y="646"/>
                    <a:pt x="1253" y="636"/>
                    <a:pt x="1242" y="638"/>
                  </a:cubicBezTo>
                  <a:cubicBezTo>
                    <a:pt x="1231" y="640"/>
                    <a:pt x="1224" y="654"/>
                    <a:pt x="1194" y="668"/>
                  </a:cubicBezTo>
                  <a:cubicBezTo>
                    <a:pt x="1164" y="682"/>
                    <a:pt x="1111" y="702"/>
                    <a:pt x="1059" y="722"/>
                  </a:cubicBezTo>
                  <a:cubicBezTo>
                    <a:pt x="1007" y="742"/>
                    <a:pt x="950" y="763"/>
                    <a:pt x="879" y="788"/>
                  </a:cubicBezTo>
                  <a:cubicBezTo>
                    <a:pt x="808" y="813"/>
                    <a:pt x="698" y="853"/>
                    <a:pt x="633" y="875"/>
                  </a:cubicBezTo>
                  <a:cubicBezTo>
                    <a:pt x="568" y="897"/>
                    <a:pt x="513" y="914"/>
                    <a:pt x="492" y="917"/>
                  </a:cubicBezTo>
                  <a:cubicBezTo>
                    <a:pt x="471" y="920"/>
                    <a:pt x="477" y="904"/>
                    <a:pt x="504" y="893"/>
                  </a:cubicBezTo>
                  <a:cubicBezTo>
                    <a:pt x="531" y="882"/>
                    <a:pt x="602" y="869"/>
                    <a:pt x="657" y="851"/>
                  </a:cubicBezTo>
                  <a:cubicBezTo>
                    <a:pt x="712" y="833"/>
                    <a:pt x="774" y="807"/>
                    <a:pt x="837" y="785"/>
                  </a:cubicBezTo>
                  <a:cubicBezTo>
                    <a:pt x="900" y="763"/>
                    <a:pt x="994" y="733"/>
                    <a:pt x="1035" y="716"/>
                  </a:cubicBezTo>
                  <a:cubicBezTo>
                    <a:pt x="1076" y="699"/>
                    <a:pt x="1079" y="690"/>
                    <a:pt x="1083" y="686"/>
                  </a:cubicBezTo>
                  <a:cubicBezTo>
                    <a:pt x="1087" y="682"/>
                    <a:pt x="1091" y="679"/>
                    <a:pt x="1062" y="689"/>
                  </a:cubicBezTo>
                  <a:cubicBezTo>
                    <a:pt x="1033" y="699"/>
                    <a:pt x="964" y="727"/>
                    <a:pt x="906" y="746"/>
                  </a:cubicBezTo>
                  <a:cubicBezTo>
                    <a:pt x="848" y="765"/>
                    <a:pt x="779" y="788"/>
                    <a:pt x="714" y="806"/>
                  </a:cubicBezTo>
                  <a:cubicBezTo>
                    <a:pt x="649" y="824"/>
                    <a:pt x="584" y="838"/>
                    <a:pt x="513" y="854"/>
                  </a:cubicBezTo>
                  <a:cubicBezTo>
                    <a:pt x="442" y="870"/>
                    <a:pt x="344" y="893"/>
                    <a:pt x="288" y="905"/>
                  </a:cubicBezTo>
                  <a:cubicBezTo>
                    <a:pt x="232" y="917"/>
                    <a:pt x="190" y="926"/>
                    <a:pt x="177" y="926"/>
                  </a:cubicBezTo>
                  <a:cubicBezTo>
                    <a:pt x="164" y="926"/>
                    <a:pt x="208" y="904"/>
                    <a:pt x="207" y="902"/>
                  </a:cubicBezTo>
                  <a:cubicBezTo>
                    <a:pt x="206" y="900"/>
                    <a:pt x="188" y="907"/>
                    <a:pt x="168" y="911"/>
                  </a:cubicBezTo>
                  <a:cubicBezTo>
                    <a:pt x="148" y="915"/>
                    <a:pt x="95" y="929"/>
                    <a:pt x="84" y="929"/>
                  </a:cubicBezTo>
                  <a:cubicBezTo>
                    <a:pt x="73" y="929"/>
                    <a:pt x="91" y="912"/>
                    <a:pt x="99" y="908"/>
                  </a:cubicBezTo>
                  <a:cubicBezTo>
                    <a:pt x="107" y="904"/>
                    <a:pt x="0" y="945"/>
                    <a:pt x="135" y="90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967" name="Freeform 7"/>
            <p:cNvSpPr>
              <a:spLocks/>
            </p:cNvSpPr>
            <p:nvPr userDrawn="1"/>
          </p:nvSpPr>
          <p:spPr bwMode="white">
            <a:xfrm>
              <a:off x="2761" y="1582"/>
              <a:ext cx="1090" cy="944"/>
            </a:xfrm>
            <a:custGeom>
              <a:avLst/>
              <a:gdLst/>
              <a:ahLst/>
              <a:cxnLst>
                <a:cxn ang="0">
                  <a:pos x="262" y="29"/>
                </a:cxn>
                <a:cxn ang="0">
                  <a:pos x="310" y="5"/>
                </a:cxn>
                <a:cxn ang="0">
                  <a:pos x="415" y="80"/>
                </a:cxn>
                <a:cxn ang="0">
                  <a:pos x="415" y="164"/>
                </a:cxn>
                <a:cxn ang="0">
                  <a:pos x="439" y="239"/>
                </a:cxn>
                <a:cxn ang="0">
                  <a:pos x="532" y="266"/>
                </a:cxn>
                <a:cxn ang="0">
                  <a:pos x="544" y="338"/>
                </a:cxn>
                <a:cxn ang="0">
                  <a:pos x="646" y="431"/>
                </a:cxn>
                <a:cxn ang="0">
                  <a:pos x="982" y="641"/>
                </a:cxn>
                <a:cxn ang="0">
                  <a:pos x="1084" y="740"/>
                </a:cxn>
                <a:cxn ang="0">
                  <a:pos x="922" y="722"/>
                </a:cxn>
                <a:cxn ang="0">
                  <a:pos x="826" y="740"/>
                </a:cxn>
                <a:cxn ang="0">
                  <a:pos x="607" y="548"/>
                </a:cxn>
                <a:cxn ang="0">
                  <a:pos x="496" y="536"/>
                </a:cxn>
                <a:cxn ang="0">
                  <a:pos x="520" y="722"/>
                </a:cxn>
                <a:cxn ang="0">
                  <a:pos x="472" y="800"/>
                </a:cxn>
                <a:cxn ang="0">
                  <a:pos x="364" y="833"/>
                </a:cxn>
                <a:cxn ang="0">
                  <a:pos x="205" y="944"/>
                </a:cxn>
                <a:cxn ang="0">
                  <a:pos x="139" y="899"/>
                </a:cxn>
                <a:cxn ang="0">
                  <a:pos x="148" y="818"/>
                </a:cxn>
                <a:cxn ang="0">
                  <a:pos x="103" y="785"/>
                </a:cxn>
                <a:cxn ang="0">
                  <a:pos x="25" y="815"/>
                </a:cxn>
                <a:cxn ang="0">
                  <a:pos x="220" y="647"/>
                </a:cxn>
                <a:cxn ang="0">
                  <a:pos x="307" y="542"/>
                </a:cxn>
                <a:cxn ang="0">
                  <a:pos x="235" y="473"/>
                </a:cxn>
                <a:cxn ang="0">
                  <a:pos x="211" y="404"/>
                </a:cxn>
                <a:cxn ang="0">
                  <a:pos x="190" y="335"/>
                </a:cxn>
                <a:cxn ang="0">
                  <a:pos x="157" y="296"/>
                </a:cxn>
                <a:cxn ang="0">
                  <a:pos x="148" y="236"/>
                </a:cxn>
                <a:cxn ang="0">
                  <a:pos x="121" y="164"/>
                </a:cxn>
                <a:cxn ang="0">
                  <a:pos x="88" y="68"/>
                </a:cxn>
                <a:cxn ang="0">
                  <a:pos x="127" y="89"/>
                </a:cxn>
                <a:cxn ang="0">
                  <a:pos x="139" y="56"/>
                </a:cxn>
                <a:cxn ang="0">
                  <a:pos x="148" y="23"/>
                </a:cxn>
                <a:cxn ang="0">
                  <a:pos x="187" y="53"/>
                </a:cxn>
                <a:cxn ang="0">
                  <a:pos x="196" y="107"/>
                </a:cxn>
                <a:cxn ang="0">
                  <a:pos x="244" y="122"/>
                </a:cxn>
                <a:cxn ang="0">
                  <a:pos x="319" y="155"/>
                </a:cxn>
                <a:cxn ang="0">
                  <a:pos x="361" y="152"/>
                </a:cxn>
                <a:cxn ang="0">
                  <a:pos x="259" y="92"/>
                </a:cxn>
                <a:cxn ang="0">
                  <a:pos x="220" y="44"/>
                </a:cxn>
              </a:cxnLst>
              <a:rect l="0" t="0" r="r" b="b"/>
              <a:pathLst>
                <a:path w="1090" h="944">
                  <a:moveTo>
                    <a:pt x="220" y="44"/>
                  </a:moveTo>
                  <a:cubicBezTo>
                    <a:pt x="214" y="39"/>
                    <a:pt x="250" y="35"/>
                    <a:pt x="262" y="29"/>
                  </a:cubicBezTo>
                  <a:cubicBezTo>
                    <a:pt x="274" y="23"/>
                    <a:pt x="284" y="9"/>
                    <a:pt x="292" y="5"/>
                  </a:cubicBezTo>
                  <a:cubicBezTo>
                    <a:pt x="300" y="1"/>
                    <a:pt x="299" y="0"/>
                    <a:pt x="310" y="5"/>
                  </a:cubicBezTo>
                  <a:cubicBezTo>
                    <a:pt x="321" y="10"/>
                    <a:pt x="341" y="23"/>
                    <a:pt x="358" y="35"/>
                  </a:cubicBezTo>
                  <a:cubicBezTo>
                    <a:pt x="375" y="47"/>
                    <a:pt x="402" y="64"/>
                    <a:pt x="415" y="80"/>
                  </a:cubicBezTo>
                  <a:cubicBezTo>
                    <a:pt x="428" y="96"/>
                    <a:pt x="436" y="114"/>
                    <a:pt x="436" y="128"/>
                  </a:cubicBezTo>
                  <a:cubicBezTo>
                    <a:pt x="436" y="142"/>
                    <a:pt x="414" y="155"/>
                    <a:pt x="415" y="164"/>
                  </a:cubicBezTo>
                  <a:cubicBezTo>
                    <a:pt x="416" y="173"/>
                    <a:pt x="441" y="172"/>
                    <a:pt x="445" y="185"/>
                  </a:cubicBezTo>
                  <a:cubicBezTo>
                    <a:pt x="449" y="198"/>
                    <a:pt x="431" y="226"/>
                    <a:pt x="439" y="239"/>
                  </a:cubicBezTo>
                  <a:cubicBezTo>
                    <a:pt x="447" y="252"/>
                    <a:pt x="475" y="262"/>
                    <a:pt x="490" y="266"/>
                  </a:cubicBezTo>
                  <a:cubicBezTo>
                    <a:pt x="505" y="270"/>
                    <a:pt x="517" y="256"/>
                    <a:pt x="532" y="266"/>
                  </a:cubicBezTo>
                  <a:cubicBezTo>
                    <a:pt x="547" y="276"/>
                    <a:pt x="575" y="314"/>
                    <a:pt x="577" y="326"/>
                  </a:cubicBezTo>
                  <a:cubicBezTo>
                    <a:pt x="579" y="338"/>
                    <a:pt x="546" y="331"/>
                    <a:pt x="544" y="338"/>
                  </a:cubicBezTo>
                  <a:cubicBezTo>
                    <a:pt x="542" y="345"/>
                    <a:pt x="545" y="356"/>
                    <a:pt x="562" y="371"/>
                  </a:cubicBezTo>
                  <a:cubicBezTo>
                    <a:pt x="579" y="386"/>
                    <a:pt x="604" y="404"/>
                    <a:pt x="646" y="431"/>
                  </a:cubicBezTo>
                  <a:cubicBezTo>
                    <a:pt x="688" y="458"/>
                    <a:pt x="761" y="501"/>
                    <a:pt x="817" y="536"/>
                  </a:cubicBezTo>
                  <a:cubicBezTo>
                    <a:pt x="873" y="571"/>
                    <a:pt x="949" y="617"/>
                    <a:pt x="982" y="641"/>
                  </a:cubicBezTo>
                  <a:cubicBezTo>
                    <a:pt x="1015" y="665"/>
                    <a:pt x="995" y="664"/>
                    <a:pt x="1012" y="680"/>
                  </a:cubicBezTo>
                  <a:cubicBezTo>
                    <a:pt x="1029" y="696"/>
                    <a:pt x="1078" y="726"/>
                    <a:pt x="1084" y="740"/>
                  </a:cubicBezTo>
                  <a:cubicBezTo>
                    <a:pt x="1090" y="754"/>
                    <a:pt x="1078" y="767"/>
                    <a:pt x="1051" y="764"/>
                  </a:cubicBezTo>
                  <a:cubicBezTo>
                    <a:pt x="1024" y="761"/>
                    <a:pt x="950" y="724"/>
                    <a:pt x="922" y="722"/>
                  </a:cubicBezTo>
                  <a:cubicBezTo>
                    <a:pt x="894" y="720"/>
                    <a:pt x="896" y="746"/>
                    <a:pt x="880" y="749"/>
                  </a:cubicBezTo>
                  <a:cubicBezTo>
                    <a:pt x="864" y="752"/>
                    <a:pt x="858" y="758"/>
                    <a:pt x="826" y="740"/>
                  </a:cubicBezTo>
                  <a:cubicBezTo>
                    <a:pt x="794" y="722"/>
                    <a:pt x="725" y="673"/>
                    <a:pt x="688" y="641"/>
                  </a:cubicBezTo>
                  <a:cubicBezTo>
                    <a:pt x="651" y="609"/>
                    <a:pt x="630" y="570"/>
                    <a:pt x="607" y="548"/>
                  </a:cubicBezTo>
                  <a:cubicBezTo>
                    <a:pt x="584" y="526"/>
                    <a:pt x="565" y="508"/>
                    <a:pt x="547" y="506"/>
                  </a:cubicBezTo>
                  <a:cubicBezTo>
                    <a:pt x="529" y="504"/>
                    <a:pt x="510" y="515"/>
                    <a:pt x="496" y="536"/>
                  </a:cubicBezTo>
                  <a:cubicBezTo>
                    <a:pt x="482" y="557"/>
                    <a:pt x="459" y="601"/>
                    <a:pt x="463" y="632"/>
                  </a:cubicBezTo>
                  <a:cubicBezTo>
                    <a:pt x="467" y="663"/>
                    <a:pt x="514" y="695"/>
                    <a:pt x="520" y="722"/>
                  </a:cubicBezTo>
                  <a:cubicBezTo>
                    <a:pt x="526" y="749"/>
                    <a:pt x="510" y="784"/>
                    <a:pt x="502" y="797"/>
                  </a:cubicBezTo>
                  <a:cubicBezTo>
                    <a:pt x="494" y="810"/>
                    <a:pt x="480" y="802"/>
                    <a:pt x="472" y="800"/>
                  </a:cubicBezTo>
                  <a:cubicBezTo>
                    <a:pt x="464" y="798"/>
                    <a:pt x="469" y="780"/>
                    <a:pt x="451" y="785"/>
                  </a:cubicBezTo>
                  <a:cubicBezTo>
                    <a:pt x="433" y="790"/>
                    <a:pt x="393" y="814"/>
                    <a:pt x="364" y="833"/>
                  </a:cubicBezTo>
                  <a:cubicBezTo>
                    <a:pt x="335" y="852"/>
                    <a:pt x="303" y="881"/>
                    <a:pt x="277" y="899"/>
                  </a:cubicBezTo>
                  <a:cubicBezTo>
                    <a:pt x="251" y="917"/>
                    <a:pt x="222" y="944"/>
                    <a:pt x="205" y="944"/>
                  </a:cubicBezTo>
                  <a:cubicBezTo>
                    <a:pt x="188" y="944"/>
                    <a:pt x="183" y="906"/>
                    <a:pt x="172" y="899"/>
                  </a:cubicBezTo>
                  <a:cubicBezTo>
                    <a:pt x="161" y="892"/>
                    <a:pt x="150" y="901"/>
                    <a:pt x="139" y="899"/>
                  </a:cubicBezTo>
                  <a:cubicBezTo>
                    <a:pt x="128" y="897"/>
                    <a:pt x="102" y="897"/>
                    <a:pt x="103" y="884"/>
                  </a:cubicBezTo>
                  <a:cubicBezTo>
                    <a:pt x="104" y="871"/>
                    <a:pt x="133" y="839"/>
                    <a:pt x="148" y="818"/>
                  </a:cubicBezTo>
                  <a:cubicBezTo>
                    <a:pt x="163" y="797"/>
                    <a:pt x="203" y="760"/>
                    <a:pt x="196" y="755"/>
                  </a:cubicBezTo>
                  <a:cubicBezTo>
                    <a:pt x="189" y="750"/>
                    <a:pt x="133" y="768"/>
                    <a:pt x="103" y="785"/>
                  </a:cubicBezTo>
                  <a:cubicBezTo>
                    <a:pt x="73" y="802"/>
                    <a:pt x="26" y="852"/>
                    <a:pt x="13" y="857"/>
                  </a:cubicBezTo>
                  <a:cubicBezTo>
                    <a:pt x="0" y="862"/>
                    <a:pt x="5" y="836"/>
                    <a:pt x="25" y="815"/>
                  </a:cubicBezTo>
                  <a:cubicBezTo>
                    <a:pt x="45" y="794"/>
                    <a:pt x="97" y="756"/>
                    <a:pt x="130" y="728"/>
                  </a:cubicBezTo>
                  <a:cubicBezTo>
                    <a:pt x="163" y="700"/>
                    <a:pt x="199" y="671"/>
                    <a:pt x="220" y="647"/>
                  </a:cubicBezTo>
                  <a:cubicBezTo>
                    <a:pt x="241" y="623"/>
                    <a:pt x="245" y="602"/>
                    <a:pt x="259" y="584"/>
                  </a:cubicBezTo>
                  <a:cubicBezTo>
                    <a:pt x="273" y="566"/>
                    <a:pt x="301" y="556"/>
                    <a:pt x="307" y="542"/>
                  </a:cubicBezTo>
                  <a:cubicBezTo>
                    <a:pt x="313" y="528"/>
                    <a:pt x="310" y="511"/>
                    <a:pt x="298" y="500"/>
                  </a:cubicBezTo>
                  <a:cubicBezTo>
                    <a:pt x="286" y="489"/>
                    <a:pt x="240" y="485"/>
                    <a:pt x="235" y="473"/>
                  </a:cubicBezTo>
                  <a:cubicBezTo>
                    <a:pt x="230" y="461"/>
                    <a:pt x="272" y="436"/>
                    <a:pt x="268" y="425"/>
                  </a:cubicBezTo>
                  <a:cubicBezTo>
                    <a:pt x="264" y="414"/>
                    <a:pt x="218" y="414"/>
                    <a:pt x="211" y="404"/>
                  </a:cubicBezTo>
                  <a:cubicBezTo>
                    <a:pt x="204" y="394"/>
                    <a:pt x="229" y="376"/>
                    <a:pt x="226" y="365"/>
                  </a:cubicBezTo>
                  <a:cubicBezTo>
                    <a:pt x="223" y="354"/>
                    <a:pt x="196" y="343"/>
                    <a:pt x="190" y="335"/>
                  </a:cubicBezTo>
                  <a:cubicBezTo>
                    <a:pt x="184" y="327"/>
                    <a:pt x="192" y="320"/>
                    <a:pt x="187" y="314"/>
                  </a:cubicBezTo>
                  <a:cubicBezTo>
                    <a:pt x="182" y="308"/>
                    <a:pt x="167" y="304"/>
                    <a:pt x="157" y="296"/>
                  </a:cubicBezTo>
                  <a:cubicBezTo>
                    <a:pt x="147" y="288"/>
                    <a:pt x="129" y="276"/>
                    <a:pt x="127" y="266"/>
                  </a:cubicBezTo>
                  <a:cubicBezTo>
                    <a:pt x="125" y="256"/>
                    <a:pt x="144" y="246"/>
                    <a:pt x="148" y="236"/>
                  </a:cubicBezTo>
                  <a:cubicBezTo>
                    <a:pt x="152" y="226"/>
                    <a:pt x="155" y="218"/>
                    <a:pt x="151" y="206"/>
                  </a:cubicBezTo>
                  <a:cubicBezTo>
                    <a:pt x="147" y="194"/>
                    <a:pt x="134" y="178"/>
                    <a:pt x="121" y="164"/>
                  </a:cubicBezTo>
                  <a:cubicBezTo>
                    <a:pt x="108" y="150"/>
                    <a:pt x="78" y="141"/>
                    <a:pt x="73" y="125"/>
                  </a:cubicBezTo>
                  <a:cubicBezTo>
                    <a:pt x="68" y="109"/>
                    <a:pt x="78" y="68"/>
                    <a:pt x="88" y="68"/>
                  </a:cubicBezTo>
                  <a:cubicBezTo>
                    <a:pt x="98" y="68"/>
                    <a:pt x="130" y="125"/>
                    <a:pt x="136" y="128"/>
                  </a:cubicBezTo>
                  <a:cubicBezTo>
                    <a:pt x="142" y="131"/>
                    <a:pt x="132" y="100"/>
                    <a:pt x="127" y="89"/>
                  </a:cubicBezTo>
                  <a:cubicBezTo>
                    <a:pt x="122" y="78"/>
                    <a:pt x="101" y="67"/>
                    <a:pt x="103" y="62"/>
                  </a:cubicBezTo>
                  <a:cubicBezTo>
                    <a:pt x="105" y="57"/>
                    <a:pt x="135" y="61"/>
                    <a:pt x="139" y="56"/>
                  </a:cubicBezTo>
                  <a:cubicBezTo>
                    <a:pt x="143" y="51"/>
                    <a:pt x="126" y="37"/>
                    <a:pt x="127" y="32"/>
                  </a:cubicBezTo>
                  <a:cubicBezTo>
                    <a:pt x="128" y="27"/>
                    <a:pt x="142" y="20"/>
                    <a:pt x="148" y="23"/>
                  </a:cubicBezTo>
                  <a:cubicBezTo>
                    <a:pt x="154" y="26"/>
                    <a:pt x="157" y="45"/>
                    <a:pt x="163" y="50"/>
                  </a:cubicBezTo>
                  <a:cubicBezTo>
                    <a:pt x="169" y="55"/>
                    <a:pt x="186" y="42"/>
                    <a:pt x="187" y="53"/>
                  </a:cubicBezTo>
                  <a:cubicBezTo>
                    <a:pt x="188" y="64"/>
                    <a:pt x="171" y="110"/>
                    <a:pt x="172" y="119"/>
                  </a:cubicBezTo>
                  <a:cubicBezTo>
                    <a:pt x="173" y="128"/>
                    <a:pt x="190" y="112"/>
                    <a:pt x="196" y="107"/>
                  </a:cubicBezTo>
                  <a:cubicBezTo>
                    <a:pt x="202" y="102"/>
                    <a:pt x="203" y="86"/>
                    <a:pt x="211" y="89"/>
                  </a:cubicBezTo>
                  <a:cubicBezTo>
                    <a:pt x="219" y="92"/>
                    <a:pt x="237" y="112"/>
                    <a:pt x="244" y="122"/>
                  </a:cubicBezTo>
                  <a:cubicBezTo>
                    <a:pt x="251" y="132"/>
                    <a:pt x="244" y="144"/>
                    <a:pt x="256" y="149"/>
                  </a:cubicBezTo>
                  <a:cubicBezTo>
                    <a:pt x="268" y="154"/>
                    <a:pt x="307" y="148"/>
                    <a:pt x="319" y="155"/>
                  </a:cubicBezTo>
                  <a:cubicBezTo>
                    <a:pt x="331" y="162"/>
                    <a:pt x="318" y="192"/>
                    <a:pt x="325" y="191"/>
                  </a:cubicBezTo>
                  <a:cubicBezTo>
                    <a:pt x="332" y="190"/>
                    <a:pt x="362" y="160"/>
                    <a:pt x="361" y="152"/>
                  </a:cubicBezTo>
                  <a:cubicBezTo>
                    <a:pt x="360" y="144"/>
                    <a:pt x="336" y="153"/>
                    <a:pt x="319" y="143"/>
                  </a:cubicBezTo>
                  <a:cubicBezTo>
                    <a:pt x="302" y="133"/>
                    <a:pt x="262" y="105"/>
                    <a:pt x="259" y="92"/>
                  </a:cubicBezTo>
                  <a:cubicBezTo>
                    <a:pt x="256" y="79"/>
                    <a:pt x="304" y="69"/>
                    <a:pt x="298" y="62"/>
                  </a:cubicBezTo>
                  <a:cubicBezTo>
                    <a:pt x="292" y="55"/>
                    <a:pt x="226" y="49"/>
                    <a:pt x="220" y="4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968" name="Freeform 8"/>
            <p:cNvSpPr>
              <a:spLocks/>
            </p:cNvSpPr>
            <p:nvPr userDrawn="1"/>
          </p:nvSpPr>
          <p:spPr bwMode="white">
            <a:xfrm>
              <a:off x="0" y="2659"/>
              <a:ext cx="5760" cy="1413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702" y="104"/>
                </a:cxn>
                <a:cxn ang="0">
                  <a:pos x="1144" y="0"/>
                </a:cxn>
                <a:cxn ang="0">
                  <a:pos x="1461" y="50"/>
                </a:cxn>
                <a:cxn ang="0">
                  <a:pos x="1720" y="75"/>
                </a:cxn>
                <a:cxn ang="0">
                  <a:pos x="2054" y="17"/>
                </a:cxn>
                <a:cxn ang="0">
                  <a:pos x="2296" y="84"/>
                </a:cxn>
                <a:cxn ang="0">
                  <a:pos x="3423" y="117"/>
                </a:cxn>
                <a:cxn ang="0">
                  <a:pos x="3823" y="25"/>
                </a:cxn>
                <a:cxn ang="0">
                  <a:pos x="3982" y="75"/>
                </a:cxn>
                <a:cxn ang="0">
                  <a:pos x="4082" y="117"/>
                </a:cxn>
                <a:cxn ang="0">
                  <a:pos x="4726" y="135"/>
                </a:cxn>
                <a:cxn ang="0">
                  <a:pos x="4979" y="112"/>
                </a:cxn>
                <a:cxn ang="0">
                  <a:pos x="5397" y="222"/>
                </a:cxn>
                <a:cxn ang="0">
                  <a:pos x="5760" y="206"/>
                </a:cxn>
                <a:cxn ang="0">
                  <a:pos x="5760" y="1224"/>
                </a:cxn>
                <a:cxn ang="0">
                  <a:pos x="0" y="1224"/>
                </a:cxn>
                <a:cxn ang="0">
                  <a:pos x="0" y="230"/>
                </a:cxn>
              </a:cxnLst>
              <a:rect l="0" t="0" r="r" b="b"/>
              <a:pathLst>
                <a:path w="5760" h="1224">
                  <a:moveTo>
                    <a:pt x="0" y="230"/>
                  </a:moveTo>
                  <a:lnTo>
                    <a:pt x="702" y="104"/>
                  </a:lnTo>
                  <a:lnTo>
                    <a:pt x="1144" y="0"/>
                  </a:lnTo>
                  <a:lnTo>
                    <a:pt x="1461" y="50"/>
                  </a:lnTo>
                  <a:lnTo>
                    <a:pt x="1720" y="75"/>
                  </a:lnTo>
                  <a:lnTo>
                    <a:pt x="2054" y="17"/>
                  </a:lnTo>
                  <a:cubicBezTo>
                    <a:pt x="2054" y="17"/>
                    <a:pt x="2068" y="67"/>
                    <a:pt x="2296" y="84"/>
                  </a:cubicBezTo>
                  <a:cubicBezTo>
                    <a:pt x="2579" y="384"/>
                    <a:pt x="3089" y="242"/>
                    <a:pt x="3423" y="117"/>
                  </a:cubicBezTo>
                  <a:cubicBezTo>
                    <a:pt x="3556" y="59"/>
                    <a:pt x="3656" y="33"/>
                    <a:pt x="3823" y="25"/>
                  </a:cubicBezTo>
                  <a:cubicBezTo>
                    <a:pt x="3917" y="13"/>
                    <a:pt x="3832" y="57"/>
                    <a:pt x="3982" y="75"/>
                  </a:cubicBezTo>
                  <a:cubicBezTo>
                    <a:pt x="4025" y="90"/>
                    <a:pt x="3958" y="107"/>
                    <a:pt x="4082" y="117"/>
                  </a:cubicBezTo>
                  <a:cubicBezTo>
                    <a:pt x="4206" y="127"/>
                    <a:pt x="4577" y="136"/>
                    <a:pt x="4726" y="135"/>
                  </a:cubicBezTo>
                  <a:lnTo>
                    <a:pt x="4979" y="112"/>
                  </a:lnTo>
                  <a:lnTo>
                    <a:pt x="5397" y="222"/>
                  </a:lnTo>
                  <a:lnTo>
                    <a:pt x="5760" y="206"/>
                  </a:lnTo>
                  <a:lnTo>
                    <a:pt x="5760" y="1224"/>
                  </a:lnTo>
                  <a:lnTo>
                    <a:pt x="0" y="1224"/>
                  </a:lnTo>
                  <a:lnTo>
                    <a:pt x="0" y="23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969" name="Freeform 9"/>
            <p:cNvSpPr>
              <a:spLocks/>
            </p:cNvSpPr>
            <p:nvPr userDrawn="1"/>
          </p:nvSpPr>
          <p:spPr bwMode="white">
            <a:xfrm>
              <a:off x="0" y="3138"/>
              <a:ext cx="5760" cy="1186"/>
            </a:xfrm>
            <a:custGeom>
              <a:avLst/>
              <a:gdLst/>
              <a:ahLst/>
              <a:cxnLst>
                <a:cxn ang="0">
                  <a:pos x="0" y="1027"/>
                </a:cxn>
                <a:cxn ang="0">
                  <a:pos x="5760" y="1027"/>
                </a:cxn>
                <a:cxn ang="0">
                  <a:pos x="5760" y="409"/>
                </a:cxn>
                <a:cxn ang="0">
                  <a:pos x="4658" y="401"/>
                </a:cxn>
                <a:cxn ang="0">
                  <a:pos x="3948" y="309"/>
                </a:cxn>
                <a:cxn ang="0">
                  <a:pos x="2905" y="351"/>
                </a:cxn>
                <a:cxn ang="0">
                  <a:pos x="1419" y="175"/>
                </a:cxn>
                <a:cxn ang="0">
                  <a:pos x="659" y="84"/>
                </a:cxn>
                <a:cxn ang="0">
                  <a:pos x="0" y="0"/>
                </a:cxn>
                <a:cxn ang="0">
                  <a:pos x="0" y="1027"/>
                </a:cxn>
              </a:cxnLst>
              <a:rect l="0" t="0" r="r" b="b"/>
              <a:pathLst>
                <a:path w="5760" h="1027">
                  <a:moveTo>
                    <a:pt x="0" y="1027"/>
                  </a:moveTo>
                  <a:lnTo>
                    <a:pt x="5760" y="1027"/>
                  </a:lnTo>
                  <a:lnTo>
                    <a:pt x="5760" y="409"/>
                  </a:lnTo>
                  <a:cubicBezTo>
                    <a:pt x="5576" y="305"/>
                    <a:pt x="4960" y="418"/>
                    <a:pt x="4658" y="401"/>
                  </a:cubicBezTo>
                  <a:cubicBezTo>
                    <a:pt x="4356" y="384"/>
                    <a:pt x="4240" y="317"/>
                    <a:pt x="3948" y="309"/>
                  </a:cubicBezTo>
                  <a:cubicBezTo>
                    <a:pt x="3656" y="301"/>
                    <a:pt x="3326" y="373"/>
                    <a:pt x="2905" y="351"/>
                  </a:cubicBezTo>
                  <a:cubicBezTo>
                    <a:pt x="2404" y="342"/>
                    <a:pt x="1978" y="192"/>
                    <a:pt x="1419" y="175"/>
                  </a:cubicBezTo>
                  <a:cubicBezTo>
                    <a:pt x="1045" y="130"/>
                    <a:pt x="918" y="167"/>
                    <a:pt x="659" y="84"/>
                  </a:cubicBezTo>
                  <a:cubicBezTo>
                    <a:pt x="342" y="75"/>
                    <a:pt x="150" y="17"/>
                    <a:pt x="0" y="0"/>
                  </a:cubicBezTo>
                  <a:cubicBezTo>
                    <a:pt x="0" y="513"/>
                    <a:pt x="0" y="1027"/>
                    <a:pt x="0" y="10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097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9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0971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0972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40973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4097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fld id="{C4793B47-468C-4A25-AAF9-94EAC9D479B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3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v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40000"/>
        <a:buFont typeface="Wingdings" pitchFamily="2" charset="2"/>
        <a:buChar char="u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813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3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3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3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3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3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3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3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3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5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5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5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5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5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5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5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5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5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5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6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6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6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6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6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6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6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8167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816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16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4817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817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817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817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4817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0ED281E-EB0F-49C3-8AE9-DE5F6AE14CA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3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4"/>
        </a:buBlip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5"/>
        </a:buBlip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2400">
              <a:latin typeface="Tahoma" pitchFamily="34" charset="0"/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2400">
              <a:latin typeface="Tahoma" pitchFamily="34" charset="0"/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2400">
              <a:latin typeface="Tahoma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2400">
              <a:latin typeface="Tahoma" pitchFamily="34" charset="0"/>
            </a:endParaRPr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2400">
              <a:latin typeface="Tahoma" pitchFamily="34" charset="0"/>
            </a:endParaRPr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2400">
              <a:latin typeface="Tahoma" pitchFamily="34" charset="0"/>
            </a:endParaRP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2400">
              <a:latin typeface="Tahoma" pitchFamily="34" charset="0"/>
            </a:endParaRPr>
          </a:p>
        </p:txBody>
      </p:sp>
      <p:sp>
        <p:nvSpPr>
          <p:cNvPr id="5120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5121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121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5121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5121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fld id="{319927A2-6669-4BCD-8490-33C0337BF59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3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6144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6144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6144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grpSp>
          <p:nvGrpSpPr>
            <p:cNvPr id="6144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614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6144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6144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6145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145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6145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45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45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45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45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45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pic>
              <p:nvPicPr>
                <p:cNvPr id="6145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5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6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6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6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6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6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6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6146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6146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6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6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8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8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8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8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8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8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6148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5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5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6149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lang="ja-JP" altLang="ja-JP"/>
            </a:p>
          </p:txBody>
        </p:sp>
      </p:grpSp>
      <p:sp>
        <p:nvSpPr>
          <p:cNvPr id="6149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6149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149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/>
            </a:lvl1pPr>
          </a:lstStyle>
          <a:p>
            <a:endParaRPr lang="en-US" altLang="ja-JP"/>
          </a:p>
        </p:txBody>
      </p:sp>
      <p:sp>
        <p:nvSpPr>
          <p:cNvPr id="6150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/>
            </a:lvl1pPr>
          </a:lstStyle>
          <a:p>
            <a:endParaRPr lang="en-US" altLang="ja-JP"/>
          </a:p>
        </p:txBody>
      </p:sp>
      <p:sp>
        <p:nvSpPr>
          <p:cNvPr id="6150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/>
            </a:lvl1pPr>
          </a:lstStyle>
          <a:p>
            <a:fld id="{FAE867E2-7A8C-4151-8EE1-FFA4A4E7122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6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7"/>
        </a:buBlip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srd.yahoo.co.jp/IMG/r=10/ig=270x360/id=04f3839e25ccf7d6/l=ri/da=g/tid=MMSI02_01/q=%E5%8E%9F%E7%88%86%E3%83%89%E3%83%BC%E3%83%A0/SIG=127hlaoce/EXP=1183118399/*-http%3A/blog.all-a.net/images/atomic-bomb-dome06.jpg" TargetMode="Externa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ja.wikipedia.org/wiki/%E7%94%BB%E5%83%8F:Fukuoka_dome02.jpg" TargetMode="External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ja.wikipedia.org/wiki/%E7%94%BB%E5%83%8F:Fukuoka_tower.jpg" TargetMode="Externa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1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2.xml"/><Relationship Id="rId1" Type="http://schemas.openxmlformats.org/officeDocument/2006/relationships/themeOverride" Target="../theme/themeOverr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82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hlink"/>
            </a:gs>
            <a:gs pos="100000">
              <a:srgbClr val="99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MCMP00647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476250"/>
            <a:ext cx="6653213" cy="8890000"/>
          </a:xfrm>
          <a:prstGeom prst="rect">
            <a:avLst/>
          </a:prstGeom>
          <a:noFill/>
        </p:spPr>
      </p:pic>
      <p:pic>
        <p:nvPicPr>
          <p:cNvPr id="2057" name="Picture 9" descr="youmeim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1700213"/>
            <a:ext cx="1997075" cy="2447925"/>
          </a:xfrm>
          <a:prstGeom prst="rect">
            <a:avLst/>
          </a:prstGeom>
          <a:noFill/>
        </p:spPr>
      </p:pic>
      <p:pic>
        <p:nvPicPr>
          <p:cNvPr id="2059" name="Picture 11" descr="原爆ドーム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4868863"/>
            <a:ext cx="2286000" cy="1752600"/>
          </a:xfrm>
          <a:prstGeom prst="rect">
            <a:avLst/>
          </a:prstGeom>
          <a:noFill/>
        </p:spPr>
      </p:pic>
      <p:pic>
        <p:nvPicPr>
          <p:cNvPr id="2061" name="Picture 13" descr="image0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1628775"/>
            <a:ext cx="2160587" cy="2160588"/>
          </a:xfrm>
          <a:prstGeom prst="rect">
            <a:avLst/>
          </a:prstGeom>
          <a:noFill/>
        </p:spPr>
      </p:pic>
      <p:pic>
        <p:nvPicPr>
          <p:cNvPr id="2063" name="Picture 15" descr="福岡タワー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213" y="3860800"/>
            <a:ext cx="1041400" cy="2338388"/>
          </a:xfrm>
          <a:prstGeom prst="rect">
            <a:avLst/>
          </a:prstGeom>
          <a:noFill/>
        </p:spPr>
      </p:pic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763713" y="4941888"/>
            <a:ext cx="865187" cy="21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323850" y="6308725"/>
            <a:ext cx="2017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latin typeface="Comic Sans MS" pitchFamily="66" charset="0"/>
              </a:rPr>
              <a:t>Fukuoka Tower</a:t>
            </a:r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H="1" flipV="1">
            <a:off x="3276600" y="4797425"/>
            <a:ext cx="1150938" cy="21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6732588" y="5805488"/>
            <a:ext cx="252095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latin typeface="Comic Sans MS" pitchFamily="66" charset="0"/>
              </a:rPr>
              <a:t>Hiroshima</a:t>
            </a:r>
          </a:p>
          <a:p>
            <a:pPr>
              <a:spcBef>
                <a:spcPct val="50000"/>
              </a:spcBef>
            </a:pPr>
            <a:r>
              <a:rPr lang="en-US" altLang="ja-JP">
                <a:latin typeface="Comic Sans MS" pitchFamily="66" charset="0"/>
              </a:rPr>
              <a:t>Atomic Bomb Dome</a:t>
            </a:r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3492500" y="3716338"/>
            <a:ext cx="935038" cy="10080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827088" y="2997200"/>
            <a:ext cx="14398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latin typeface="Comic Sans MS" pitchFamily="66" charset="0"/>
              </a:rPr>
              <a:t>Kinkakuji</a:t>
            </a:r>
          </a:p>
          <a:p>
            <a:pPr>
              <a:spcBef>
                <a:spcPct val="50000"/>
              </a:spcBef>
            </a:pPr>
            <a:r>
              <a:rPr lang="en-US" altLang="ja-JP">
                <a:latin typeface="Comic Sans MS" pitchFamily="66" charset="0"/>
              </a:rPr>
              <a:t>  (Kyoto)</a:t>
            </a:r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 flipH="1">
            <a:off x="5795963" y="3429000"/>
            <a:ext cx="1081087" cy="5762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983413" y="4221163"/>
            <a:ext cx="2160587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latin typeface="Comic Sans MS" pitchFamily="66" charset="0"/>
              </a:rPr>
              <a:t>Nikko Toushougu</a:t>
            </a:r>
          </a:p>
          <a:p>
            <a:pPr>
              <a:spcBef>
                <a:spcPct val="50000"/>
              </a:spcBef>
            </a:pPr>
            <a:r>
              <a:rPr lang="en-US" altLang="ja-JP">
                <a:latin typeface="Comic Sans MS" pitchFamily="66" charset="0"/>
              </a:rPr>
              <a:t>       (Tochigi)</a:t>
            </a:r>
          </a:p>
        </p:txBody>
      </p:sp>
      <p:sp>
        <p:nvSpPr>
          <p:cNvPr id="2072" name="WordArt 24"/>
          <p:cNvSpPr>
            <a:spLocks noChangeArrowheads="1" noChangeShapeType="1" noTextEdit="1"/>
          </p:cNvSpPr>
          <p:nvPr/>
        </p:nvSpPr>
        <p:spPr bwMode="auto">
          <a:xfrm>
            <a:off x="1042988" y="692150"/>
            <a:ext cx="7559675" cy="9366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altLang="ja-JP" sz="3600" kern="10" spc="-360">
                <a:ln w="2540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Japanese Famous Places</a:t>
            </a:r>
            <a:endParaRPr lang="ja-JP" altLang="en-US" sz="3600" kern="10" spc="-360">
              <a:ln w="25400">
                <a:solidFill>
                  <a:srgbClr val="FF00FF"/>
                </a:solidFill>
                <a:round/>
                <a:headEnd/>
                <a:tailEnd/>
              </a:ln>
              <a:solidFill>
                <a:srgbClr val="FF99CC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7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4" grpId="0" animBg="1"/>
      <p:bldP spid="2065" grpId="0"/>
      <p:bldP spid="2066" grpId="0" animBg="1"/>
      <p:bldP spid="2067" grpId="0"/>
      <p:bldP spid="2068" grpId="0" animBg="1"/>
      <p:bldP spid="2069" grpId="0"/>
      <p:bldP spid="2070" grpId="0" animBg="1"/>
      <p:bldP spid="2071" grpId="0"/>
      <p:bldP spid="207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E1F2F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29699" name="Picture 3" descr="クリックすると新しいウィンドウで開きます">
            <a:hlinkClick r:id="rId2"/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981075"/>
            <a:ext cx="3716337" cy="4954588"/>
          </a:xfrm>
          <a:ln/>
        </p:spPr>
      </p:pic>
      <p:sp>
        <p:nvSpPr>
          <p:cNvPr id="29700" name="WordArt 4"/>
          <p:cNvSpPr>
            <a:spLocks noChangeArrowheads="1" noChangeShapeType="1" noTextEdit="1"/>
          </p:cNvSpPr>
          <p:nvPr/>
        </p:nvSpPr>
        <p:spPr bwMode="auto">
          <a:xfrm>
            <a:off x="4859338" y="981075"/>
            <a:ext cx="3527425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At Present</a:t>
            </a:r>
            <a:endParaRPr lang="ja-JP" altLang="en-US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4608513" y="2781300"/>
            <a:ext cx="4535487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200" b="1">
                <a:solidFill>
                  <a:srgbClr val="000000"/>
                </a:solidFill>
              </a:rPr>
              <a:t>It was registered as one of the World Cultural Heritage.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2"/>
          <p:cNvSpPr>
            <a:spLocks noChangeArrowheads="1" noChangeShapeType="1" noTextEdit="1"/>
          </p:cNvSpPr>
          <p:nvPr/>
        </p:nvSpPr>
        <p:spPr bwMode="auto">
          <a:xfrm>
            <a:off x="1187450" y="188913"/>
            <a:ext cx="676910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00FF"/>
                    </a:gs>
                    <a:gs pos="50000">
                      <a:srgbClr val="FF00FF">
                        <a:gamma/>
                        <a:shade val="46275"/>
                        <a:invGamma/>
                      </a:srgbClr>
                    </a:gs>
                    <a:gs pos="100000">
                      <a:srgbClr val="FF00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Itsukushima Shinto shrine</a:t>
            </a:r>
            <a:endParaRPr lang="ja-JP" altLang="en-US" sz="3600" b="1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00FF"/>
                  </a:gs>
                  <a:gs pos="50000">
                    <a:srgbClr val="FF00FF">
                      <a:gamma/>
                      <a:shade val="46275"/>
                      <a:invGamma/>
                    </a:srgbClr>
                  </a:gs>
                  <a:gs pos="100000">
                    <a:srgbClr val="FF00FF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  <p:pic>
        <p:nvPicPr>
          <p:cNvPr id="30723" name="Picture 3" descr="楠の木で作られている、大鳥居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349500"/>
            <a:ext cx="4679950" cy="3509963"/>
          </a:xfrm>
          <a:noFill/>
          <a:ln/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5219700" y="2349500"/>
            <a:ext cx="36734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3200" b="1">
                <a:ea typeface="HG創英角ﾎﾟｯﾌﾟ体" pitchFamily="49" charset="-128"/>
              </a:rPr>
              <a:t>It was build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5580063" y="3141663"/>
            <a:ext cx="28082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3200" b="1"/>
              <a:t>about 850 years ago.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076825" y="4508500"/>
            <a:ext cx="36718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3200" b="1" dirty="0"/>
              <a:t> </a:t>
            </a:r>
            <a:r>
              <a:rPr lang="en-US" altLang="ja-JP" sz="3200" b="1" dirty="0" smtClean="0"/>
              <a:t>  </a:t>
            </a:r>
            <a:r>
              <a:rPr lang="en-US" altLang="ja-JP" sz="3200" b="1" dirty="0"/>
              <a:t> </a:t>
            </a:r>
            <a:r>
              <a:rPr lang="en-US" altLang="ja-JP" sz="3200" b="1" dirty="0" smtClean="0"/>
              <a:t> by the </a:t>
            </a:r>
            <a:r>
              <a:rPr lang="en-US" altLang="ja-JP" sz="3200" b="1" dirty="0"/>
              <a:t>shogun, </a:t>
            </a:r>
            <a:r>
              <a:rPr lang="en-US" altLang="ja-JP" sz="3200" b="1" dirty="0" err="1"/>
              <a:t>Tairano</a:t>
            </a:r>
            <a:r>
              <a:rPr lang="en-US" altLang="ja-JP" sz="3200" b="1" dirty="0"/>
              <a:t> </a:t>
            </a:r>
            <a:r>
              <a:rPr lang="en-US" altLang="ja-JP" sz="3200" b="1" dirty="0" err="1"/>
              <a:t>Kiyomori</a:t>
            </a:r>
            <a:r>
              <a:rPr lang="en-US" altLang="ja-JP" sz="32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2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3921125" cy="22320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ja-JP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ＭＳ Ｐゴシック"/>
                <a:ea typeface="ＭＳ Ｐゴシック"/>
              </a:rPr>
              <a:t>Fukuoka</a:t>
            </a:r>
          </a:p>
          <a:p>
            <a:pPr algn="ctr"/>
            <a:r>
              <a:rPr lang="en-US" altLang="ja-JP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ＭＳ Ｐゴシック"/>
                <a:ea typeface="ＭＳ Ｐゴシック"/>
              </a:rPr>
              <a:t>Our living place</a:t>
            </a:r>
            <a:endParaRPr lang="ja-JP" altLang="en-US" sz="3600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ＭＳ Ｐゴシック"/>
              <a:ea typeface="ＭＳ Ｐゴシック"/>
            </a:endParaRPr>
          </a:p>
        </p:txBody>
      </p:sp>
      <p:pic>
        <p:nvPicPr>
          <p:cNvPr id="31747" name="Picture 3" descr="MCBD00247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692150"/>
            <a:ext cx="2160588" cy="2671763"/>
          </a:xfrm>
          <a:prstGeom prst="rect">
            <a:avLst/>
          </a:prstGeom>
          <a:noFill/>
        </p:spPr>
      </p:pic>
      <p:pic>
        <p:nvPicPr>
          <p:cNvPr id="31748" name="Picture 4" descr="天神めがねの愛眼前交差点(大丸・三越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24400"/>
            <a:ext cx="2952750" cy="2133600"/>
          </a:xfrm>
          <a:prstGeom prst="rect">
            <a:avLst/>
          </a:prstGeom>
          <a:noFill/>
        </p:spPr>
      </p:pic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2987675" y="5734050"/>
            <a:ext cx="649288" cy="358775"/>
          </a:xfrm>
          <a:prstGeom prst="leftArrow">
            <a:avLst>
              <a:gd name="adj1" fmla="val 50000"/>
              <a:gd name="adj2" fmla="val 45243"/>
            </a:avLst>
          </a:prstGeom>
          <a:solidFill>
            <a:srgbClr val="EF231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3492500" y="5373688"/>
            <a:ext cx="2952750" cy="1150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dirty="0">
                <a:latin typeface="Times New Roman" pitchFamily="18" charset="0"/>
              </a:rPr>
              <a:t>This is </a:t>
            </a:r>
            <a:r>
              <a:rPr lang="en-US" altLang="ja-JP" dirty="0" err="1" smtClean="0">
                <a:latin typeface="Times New Roman" pitchFamily="18" charset="0"/>
              </a:rPr>
              <a:t>downtoun,Tenjin</a:t>
            </a:r>
            <a:endParaRPr lang="en-US" altLang="ja-JP" dirty="0" smtClean="0">
              <a:latin typeface="Times New Roman" pitchFamily="18" charset="0"/>
            </a:endParaRPr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 flipV="1">
            <a:off x="5435600" y="1125538"/>
            <a:ext cx="1441450" cy="1655762"/>
          </a:xfrm>
          <a:prstGeom prst="line">
            <a:avLst/>
          </a:prstGeom>
          <a:noFill/>
          <a:ln w="38100">
            <a:solidFill>
              <a:srgbClr val="EF231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 flipH="1">
            <a:off x="2771775" y="3716338"/>
            <a:ext cx="1223963" cy="217487"/>
          </a:xfrm>
          <a:prstGeom prst="line">
            <a:avLst/>
          </a:prstGeom>
          <a:noFill/>
          <a:ln w="38100">
            <a:solidFill>
              <a:srgbClr val="EF231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3995738" y="2997200"/>
            <a:ext cx="1800225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600">
                <a:latin typeface="Times New Roman" pitchFamily="18" charset="0"/>
              </a:rPr>
              <a:t>Fukuoka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animBg="1"/>
      <p:bldP spid="317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484313"/>
            <a:ext cx="7643812" cy="44656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3600" dirty="0" smtClean="0">
                <a:solidFill>
                  <a:srgbClr val="EF2313"/>
                </a:solidFill>
              </a:rPr>
              <a:t>The </a:t>
            </a:r>
            <a:r>
              <a:rPr lang="en-US" altLang="ja-JP" sz="3600" dirty="0">
                <a:solidFill>
                  <a:srgbClr val="EF2313"/>
                </a:solidFill>
              </a:rPr>
              <a:t>famous symbol of Fukuoka.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ja-JP" sz="3600" dirty="0">
              <a:solidFill>
                <a:srgbClr val="EF2313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ja-JP" sz="2400" dirty="0">
              <a:solidFill>
                <a:srgbClr val="EF2313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ja-JP" sz="3600" dirty="0">
                <a:solidFill>
                  <a:srgbClr val="EF2313"/>
                </a:solidFill>
              </a:rPr>
              <a:t>It</a:t>
            </a:r>
            <a:r>
              <a:rPr lang="en-US" altLang="ja-JP" sz="3600" dirty="0">
                <a:solidFill>
                  <a:srgbClr val="EF2313"/>
                </a:solidFill>
                <a:latin typeface="Arial"/>
              </a:rPr>
              <a:t>’</a:t>
            </a:r>
            <a:r>
              <a:rPr lang="en-US" altLang="ja-JP" sz="3600" dirty="0">
                <a:solidFill>
                  <a:srgbClr val="EF2313"/>
                </a:solidFill>
              </a:rPr>
              <a:t>s roof  can open </a:t>
            </a:r>
            <a:r>
              <a:rPr lang="en-US" altLang="ja-JP" sz="3600" dirty="0" smtClean="0">
                <a:solidFill>
                  <a:srgbClr val="EF2313"/>
                </a:solidFill>
              </a:rPr>
              <a:t>and </a:t>
            </a:r>
            <a:r>
              <a:rPr lang="en-US" altLang="ja-JP" sz="3600" dirty="0">
                <a:solidFill>
                  <a:srgbClr val="EF2313"/>
                </a:solidFill>
              </a:rPr>
              <a:t>close</a:t>
            </a:r>
            <a:r>
              <a:rPr lang="en-US" altLang="ja-JP" sz="2800" dirty="0">
                <a:solidFill>
                  <a:srgbClr val="EF2313"/>
                </a:solidFill>
              </a:rPr>
              <a:t>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ja-JP" sz="2800" dirty="0">
              <a:solidFill>
                <a:srgbClr val="EF2313"/>
              </a:solidFill>
            </a:endParaRPr>
          </a:p>
          <a:p>
            <a:pPr>
              <a:lnSpc>
                <a:spcPct val="80000"/>
              </a:lnSpc>
            </a:pPr>
            <a:endParaRPr lang="en-US" altLang="ja-JP" sz="2800" dirty="0">
              <a:solidFill>
                <a:srgbClr val="EF2313"/>
              </a:solidFill>
            </a:endParaRPr>
          </a:p>
          <a:p>
            <a:pPr>
              <a:lnSpc>
                <a:spcPct val="80000"/>
              </a:lnSpc>
            </a:pPr>
            <a:endParaRPr lang="en-US" altLang="ja-JP" sz="1800" dirty="0">
              <a:solidFill>
                <a:srgbClr val="EF2313"/>
              </a:solidFill>
            </a:endParaRPr>
          </a:p>
          <a:p>
            <a:pPr>
              <a:lnSpc>
                <a:spcPct val="80000"/>
              </a:lnSpc>
            </a:pPr>
            <a:endParaRPr lang="en-US" altLang="ja-JP" sz="1800" dirty="0">
              <a:solidFill>
                <a:srgbClr val="EF2313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ja-JP" dirty="0">
                <a:solidFill>
                  <a:srgbClr val="EF2313"/>
                </a:solidFill>
              </a:rPr>
              <a:t>213 meters across</a:t>
            </a:r>
            <a:r>
              <a:rPr lang="en-US" altLang="ja-JP" sz="1800" dirty="0">
                <a:solidFill>
                  <a:srgbClr val="EF2313"/>
                </a:solidFill>
              </a:rPr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ja-JP" sz="1800" dirty="0">
              <a:solidFill>
                <a:srgbClr val="EF2313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ja-JP" sz="1800" dirty="0">
              <a:solidFill>
                <a:srgbClr val="EF2313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ja-JP" sz="3600" dirty="0">
                <a:solidFill>
                  <a:srgbClr val="EF2313"/>
                </a:solidFill>
              </a:rPr>
              <a:t>We can watch baseball games here.</a:t>
            </a:r>
          </a:p>
        </p:txBody>
      </p:sp>
      <p:sp>
        <p:nvSpPr>
          <p:cNvPr id="32771" name="WordArt 3"/>
          <p:cNvSpPr>
            <a:spLocks noChangeArrowheads="1" noChangeShapeType="1" noTextEdit="1"/>
          </p:cNvSpPr>
          <p:nvPr/>
        </p:nvSpPr>
        <p:spPr bwMode="auto">
          <a:xfrm>
            <a:off x="971550" y="333375"/>
            <a:ext cx="7129463" cy="815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Fukuoka Dome</a:t>
            </a:r>
            <a:endParaRPr lang="ja-JP" altLang="en-US" sz="3600" kern="1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  <p:pic>
        <p:nvPicPr>
          <p:cNvPr id="32772" name="Picture 4" descr="福岡ドーム">
            <a:hlinkClick r:id="rId2" tooltip="福岡ドーム"/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41813" y="3644900"/>
            <a:ext cx="4802187" cy="234950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福岡タワー">
            <a:hlinkClick r:id="rId2" tooltip="福岡タワー"/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324975" cy="7046913"/>
          </a:xfrm>
          <a:ln/>
        </p:spPr>
      </p:pic>
      <p:sp>
        <p:nvSpPr>
          <p:cNvPr id="33795" name="WordArt 3"/>
          <p:cNvSpPr>
            <a:spLocks noChangeArrowheads="1" noChangeShapeType="1" noTextEdit="1"/>
          </p:cNvSpPr>
          <p:nvPr/>
        </p:nvSpPr>
        <p:spPr bwMode="auto">
          <a:xfrm rot="-891647">
            <a:off x="239713" y="846138"/>
            <a:ext cx="5695950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ＭＳ Ｐゴシック"/>
                <a:ea typeface="ＭＳ Ｐゴシック"/>
              </a:rPr>
              <a:t>Fukuoka Tower</a:t>
            </a:r>
            <a:endParaRPr lang="ja-JP" altLang="en-US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611188" y="2781300"/>
            <a:ext cx="7705725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3200">
              <a:solidFill>
                <a:srgbClr val="EF2313"/>
              </a:solidFill>
              <a:latin typeface="Times New Roman" pitchFamily="18" charset="0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1403350" y="2924175"/>
            <a:ext cx="7056438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ja-JP" sz="4000" dirty="0">
                <a:solidFill>
                  <a:srgbClr val="EF2313"/>
                </a:solidFill>
                <a:latin typeface="Times New Roman" pitchFamily="18" charset="0"/>
              </a:rPr>
              <a:t>234 meters high </a:t>
            </a:r>
          </a:p>
          <a:p>
            <a:endParaRPr lang="en-US" altLang="ja-JP" sz="4000" dirty="0">
              <a:solidFill>
                <a:srgbClr val="EF2313"/>
              </a:solidFill>
              <a:latin typeface="Times New Roman" pitchFamily="18" charset="0"/>
            </a:endParaRPr>
          </a:p>
          <a:p>
            <a:r>
              <a:rPr lang="en-US" altLang="ja-JP" sz="4000" dirty="0" smtClean="0">
                <a:solidFill>
                  <a:srgbClr val="EF2313"/>
                </a:solidFill>
                <a:latin typeface="Times New Roman" pitchFamily="18" charset="0"/>
              </a:rPr>
              <a:t>Very </a:t>
            </a:r>
            <a:r>
              <a:rPr lang="en-US" altLang="ja-JP" sz="4000" dirty="0">
                <a:solidFill>
                  <a:srgbClr val="EF2313"/>
                </a:solidFill>
                <a:latin typeface="Times New Roman" pitchFamily="18" charset="0"/>
              </a:rPr>
              <a:t>beautiful panorama</a:t>
            </a:r>
          </a:p>
          <a:p>
            <a:r>
              <a:rPr lang="en-US" altLang="ja-JP" sz="4000" dirty="0">
                <a:solidFill>
                  <a:srgbClr val="EF2313"/>
                </a:solidFill>
                <a:latin typeface="Times New Roman" pitchFamily="18" charset="0"/>
              </a:rPr>
              <a:t> </a:t>
            </a:r>
          </a:p>
          <a:p>
            <a:r>
              <a:rPr lang="en-US" altLang="ja-JP" sz="4000" dirty="0">
                <a:solidFill>
                  <a:srgbClr val="EF2313"/>
                </a:solidFill>
                <a:latin typeface="Times New Roman" pitchFamily="18" charset="0"/>
              </a:rPr>
              <a:t>It has 8000 half mirrors. </a:t>
            </a:r>
          </a:p>
          <a:p>
            <a:endParaRPr lang="en-US" altLang="ja-JP" sz="4000" dirty="0">
              <a:solidFill>
                <a:srgbClr val="EF2313"/>
              </a:solidFill>
              <a:latin typeface="Times New Roman" pitchFamily="18" charset="0"/>
            </a:endParaRPr>
          </a:p>
          <a:p>
            <a:r>
              <a:rPr lang="en-US" altLang="ja-JP" sz="4000" dirty="0">
                <a:solidFill>
                  <a:srgbClr val="EF2313"/>
                </a:solidFill>
                <a:latin typeface="Times New Roman" pitchFamily="18" charset="0"/>
              </a:rPr>
              <a:t>It has a </a:t>
            </a:r>
            <a:r>
              <a:rPr lang="en-US" altLang="ja-JP" sz="4000" dirty="0" smtClean="0">
                <a:solidFill>
                  <a:srgbClr val="EF2313"/>
                </a:solidFill>
                <a:latin typeface="Times New Roman" pitchFamily="18" charset="0"/>
              </a:rPr>
              <a:t>tearoom on top. </a:t>
            </a:r>
            <a:endParaRPr lang="en-US" altLang="ja-JP" sz="4000" dirty="0">
              <a:solidFill>
                <a:srgbClr val="EF2313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Fukuoka Tower has a nickname. What is it?</a:t>
            </a:r>
          </a:p>
          <a:p>
            <a:endParaRPr lang="en-US" altLang="ja-JP"/>
          </a:p>
          <a:p>
            <a:r>
              <a:rPr lang="en-US" altLang="ja-JP"/>
              <a:t>1.  Another Tokyo tower</a:t>
            </a:r>
          </a:p>
          <a:p>
            <a:endParaRPr lang="en-US" altLang="ja-JP"/>
          </a:p>
          <a:p>
            <a:r>
              <a:rPr lang="en-US" altLang="ja-JP"/>
              <a:t>2. Mirror Sail</a:t>
            </a:r>
          </a:p>
          <a:p>
            <a:pPr>
              <a:buFont typeface="Wingdings" pitchFamily="2" charset="2"/>
              <a:buNone/>
            </a:pPr>
            <a:endParaRPr lang="en-US" altLang="ja-JP"/>
          </a:p>
          <a:p>
            <a:r>
              <a:rPr lang="en-US" altLang="ja-JP"/>
              <a:t>3. Mirror chimney</a:t>
            </a:r>
          </a:p>
        </p:txBody>
      </p:sp>
      <p:sp>
        <p:nvSpPr>
          <p:cNvPr id="34819" name="WordArt 3"/>
          <p:cNvSpPr>
            <a:spLocks noChangeArrowheads="1" noChangeShapeType="1" noTextEdit="1"/>
          </p:cNvSpPr>
          <p:nvPr/>
        </p:nvSpPr>
        <p:spPr bwMode="auto">
          <a:xfrm>
            <a:off x="1042988" y="404813"/>
            <a:ext cx="5184775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Question!!</a:t>
            </a:r>
            <a:endParaRPr lang="ja-JP" altLang="en-US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34820" name="WordArt 4"/>
          <p:cNvSpPr>
            <a:spLocks noChangeArrowheads="1" noChangeShapeType="1" noTextEdit="1"/>
          </p:cNvSpPr>
          <p:nvPr/>
        </p:nvSpPr>
        <p:spPr bwMode="auto">
          <a:xfrm>
            <a:off x="1547813" y="333375"/>
            <a:ext cx="6911975" cy="201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8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The answer is No.2</a:t>
            </a:r>
            <a:endParaRPr lang="ja-JP" altLang="en-US" sz="2800" kern="1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34821" name="WordArt 5"/>
          <p:cNvSpPr>
            <a:spLocks noChangeArrowheads="1" noChangeShapeType="1" noTextEdit="1"/>
          </p:cNvSpPr>
          <p:nvPr/>
        </p:nvSpPr>
        <p:spPr bwMode="auto">
          <a:xfrm>
            <a:off x="1331913" y="2420938"/>
            <a:ext cx="7129462" cy="4248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ＭＳ Ｐゴシック"/>
                <a:ea typeface="ＭＳ Ｐゴシック"/>
              </a:rPr>
              <a:t>Most of us don't call it so.</a:t>
            </a:r>
          </a:p>
          <a:p>
            <a:pPr algn="ctr"/>
            <a:r>
              <a:rPr lang="en-US" altLang="ja-JP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ＭＳ Ｐゴシック"/>
                <a:ea typeface="ＭＳ Ｐゴシック"/>
              </a:rPr>
              <a:t>Many of us don't know that.</a:t>
            </a:r>
            <a:endParaRPr lang="ja-JP" alt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nimBg="1"/>
      <p:bldP spid="34820" grpId="0" animBg="1"/>
      <p:bldP spid="348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1" name="Picture 9" descr="MCMP00647_0000[1]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3644900"/>
            <a:ext cx="3233738" cy="4319588"/>
          </a:xfrm>
          <a:noFill/>
          <a:ln/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4175125" y="1916113"/>
            <a:ext cx="49688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dirty="0">
                <a:solidFill>
                  <a:schemeClr val="hlink"/>
                </a:solidFill>
                <a:latin typeface="Comic Sans MS" pitchFamily="66" charset="0"/>
              </a:rPr>
              <a:t>＊</a:t>
            </a:r>
            <a:r>
              <a:rPr lang="en-US" altLang="ja-JP" sz="2400" dirty="0">
                <a:solidFill>
                  <a:schemeClr val="hlink"/>
                </a:solidFill>
                <a:latin typeface="Comic Sans MS" pitchFamily="66" charset="0"/>
              </a:rPr>
              <a:t>It was built </a:t>
            </a:r>
            <a:r>
              <a:rPr lang="ja-JP" altLang="en-US" sz="2400" dirty="0">
                <a:solidFill>
                  <a:schemeClr val="hlink"/>
                </a:solidFill>
                <a:latin typeface="Comic Sans MS" pitchFamily="66" charset="0"/>
              </a:rPr>
              <a:t>・・・</a:t>
            </a:r>
          </a:p>
          <a:p>
            <a:pPr>
              <a:spcBef>
                <a:spcPct val="50000"/>
              </a:spcBef>
            </a:pPr>
            <a:r>
              <a:rPr lang="ja-JP" altLang="en-US" sz="2400" dirty="0">
                <a:latin typeface="Comic Sans MS" pitchFamily="66" charset="0"/>
              </a:rPr>
              <a:t>　　　　　　　　</a:t>
            </a:r>
            <a:r>
              <a:rPr lang="en-US" altLang="ja-JP" sz="2400" dirty="0" smtClean="0">
                <a:solidFill>
                  <a:srgbClr val="FF99CC"/>
                </a:solidFill>
                <a:latin typeface="Comic Sans MS" pitchFamily="66" charset="0"/>
              </a:rPr>
              <a:t>In Tochigi </a:t>
            </a:r>
            <a:r>
              <a:rPr lang="en-US" altLang="ja-JP" sz="2400" dirty="0">
                <a:solidFill>
                  <a:srgbClr val="FF99CC"/>
                </a:solidFill>
                <a:latin typeface="Comic Sans MS" pitchFamily="66" charset="0"/>
              </a:rPr>
              <a:t>Prefecture.</a:t>
            </a:r>
            <a:r>
              <a:rPr lang="en-US" altLang="ja-JP" sz="2400" dirty="0">
                <a:latin typeface="Comic Sans MS" pitchFamily="66" charset="0"/>
              </a:rPr>
              <a:t>  </a:t>
            </a:r>
          </a:p>
          <a:p>
            <a:pPr>
              <a:spcBef>
                <a:spcPct val="50000"/>
              </a:spcBef>
            </a:pPr>
            <a:r>
              <a:rPr lang="en-US" altLang="ja-JP" sz="2400" dirty="0">
                <a:latin typeface="Comic Sans MS" pitchFamily="66" charset="0"/>
              </a:rPr>
              <a:t>                  </a:t>
            </a:r>
            <a:r>
              <a:rPr lang="en-US" altLang="ja-JP" sz="2400" dirty="0">
                <a:solidFill>
                  <a:srgbClr val="99CCFF"/>
                </a:solidFill>
                <a:latin typeface="Comic Sans MS" pitchFamily="66" charset="0"/>
              </a:rPr>
              <a:t>about 400 years ago.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4932363" y="4581525"/>
            <a:ext cx="1225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>
                <a:solidFill>
                  <a:srgbClr val="66FFCC"/>
                </a:solidFill>
                <a:latin typeface="Comic Sans MS" pitchFamily="66" charset="0"/>
              </a:rPr>
              <a:t>Tochigi</a:t>
            </a:r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6084888" y="4868863"/>
            <a:ext cx="1150937" cy="5762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pic>
        <p:nvPicPr>
          <p:cNvPr id="13326" name="Picture 14" descr="youmeimon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1557338"/>
            <a:ext cx="4106862" cy="5041900"/>
          </a:xfrm>
          <a:noFill/>
          <a:ln/>
        </p:spPr>
      </p:pic>
      <p:sp>
        <p:nvSpPr>
          <p:cNvPr id="13333" name="Line 21"/>
          <p:cNvSpPr>
            <a:spLocks noChangeShapeType="1"/>
          </p:cNvSpPr>
          <p:nvPr/>
        </p:nvSpPr>
        <p:spPr bwMode="auto">
          <a:xfrm flipH="1" flipV="1">
            <a:off x="5724525" y="5949950"/>
            <a:ext cx="647700" cy="28733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6300788" y="6092825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>
                <a:solidFill>
                  <a:srgbClr val="FF0000"/>
                </a:solidFill>
                <a:latin typeface="Comic Sans MS" pitchFamily="66" charset="0"/>
              </a:rPr>
              <a:t>Fukuoka</a:t>
            </a:r>
          </a:p>
        </p:txBody>
      </p:sp>
      <p:sp>
        <p:nvSpPr>
          <p:cNvPr id="13335" name="Line 23"/>
          <p:cNvSpPr>
            <a:spLocks noChangeShapeType="1"/>
          </p:cNvSpPr>
          <p:nvPr/>
        </p:nvSpPr>
        <p:spPr bwMode="auto">
          <a:xfrm flipH="1" flipV="1">
            <a:off x="7164388" y="5589588"/>
            <a:ext cx="431800" cy="14446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7596188" y="5589588"/>
            <a:ext cx="1403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ja-JP" altLang="ja-JP"/>
          </a:p>
        </p:txBody>
      </p:sp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7524750" y="5516563"/>
            <a:ext cx="1116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>
                <a:solidFill>
                  <a:srgbClr val="FFFF00"/>
                </a:solidFill>
                <a:latin typeface="Comic Sans MS" pitchFamily="66" charset="0"/>
              </a:rPr>
              <a:t>Tokyo</a:t>
            </a:r>
          </a:p>
        </p:txBody>
      </p:sp>
      <p:sp>
        <p:nvSpPr>
          <p:cNvPr id="13338" name="WordArt 26"/>
          <p:cNvSpPr>
            <a:spLocks noChangeArrowheads="1" noChangeShapeType="1" noTextEdit="1"/>
          </p:cNvSpPr>
          <p:nvPr/>
        </p:nvSpPr>
        <p:spPr bwMode="auto">
          <a:xfrm>
            <a:off x="1187450" y="476250"/>
            <a:ext cx="7056438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Nikkou Toushougu</a:t>
            </a:r>
            <a:endParaRPr lang="ja-JP" altLang="en-US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4" grpId="0"/>
      <p:bldP spid="13325" grpId="0" animBg="1"/>
      <p:bldP spid="13333" grpId="0" animBg="1"/>
      <p:bldP spid="13334" grpId="0"/>
      <p:bldP spid="13335" grpId="0" animBg="1"/>
      <p:bldP spid="13337" grpId="0"/>
      <p:bldP spid="133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211638" y="765175"/>
            <a:ext cx="5076825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4000" dirty="0">
                <a:solidFill>
                  <a:srgbClr val="FFFF00"/>
                </a:solidFill>
                <a:latin typeface="Comic Sans MS" pitchFamily="66" charset="0"/>
              </a:rPr>
              <a:t>＊</a:t>
            </a:r>
            <a:r>
              <a:rPr lang="en-US" altLang="ja-JP" sz="4000" dirty="0">
                <a:solidFill>
                  <a:srgbClr val="FFFF00"/>
                </a:solidFill>
                <a:latin typeface="Comic Sans MS" pitchFamily="66" charset="0"/>
              </a:rPr>
              <a:t>very luxurious</a:t>
            </a:r>
          </a:p>
          <a:p>
            <a:pPr>
              <a:spcBef>
                <a:spcPct val="50000"/>
              </a:spcBef>
            </a:pPr>
            <a:endParaRPr lang="en-US" altLang="ja-JP" sz="4000" dirty="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ja-JP" altLang="en-US" sz="4000" dirty="0" smtClean="0">
                <a:solidFill>
                  <a:srgbClr val="B2B2B2"/>
                </a:solidFill>
                <a:latin typeface="Comic Sans MS" pitchFamily="66" charset="0"/>
              </a:rPr>
              <a:t>＊</a:t>
            </a:r>
            <a:r>
              <a:rPr lang="en-US" altLang="ja-JP" sz="4000" dirty="0" smtClean="0">
                <a:solidFill>
                  <a:srgbClr val="B2B2B2"/>
                </a:solidFill>
                <a:latin typeface="Comic Sans MS" pitchFamily="66" charset="0"/>
              </a:rPr>
              <a:t>gorgeous</a:t>
            </a:r>
            <a:endParaRPr lang="en-US" altLang="ja-JP" sz="4000" dirty="0">
              <a:solidFill>
                <a:srgbClr val="B2B2B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US" altLang="ja-JP" sz="4000" dirty="0">
              <a:solidFill>
                <a:srgbClr val="B2B2B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ja-JP" altLang="en-US" sz="4000" dirty="0">
                <a:solidFill>
                  <a:srgbClr val="99FF66"/>
                </a:solidFill>
                <a:latin typeface="Comic Sans MS" pitchFamily="66" charset="0"/>
              </a:rPr>
              <a:t>＊</a:t>
            </a:r>
            <a:r>
              <a:rPr lang="en-US" altLang="ja-JP" sz="4000" dirty="0" smtClean="0">
                <a:solidFill>
                  <a:srgbClr val="99FF66"/>
                </a:solidFill>
                <a:latin typeface="Comic Sans MS" pitchFamily="66" charset="0"/>
              </a:rPr>
              <a:t>a World </a:t>
            </a:r>
            <a:r>
              <a:rPr lang="en-US" altLang="ja-JP" sz="4000" dirty="0">
                <a:solidFill>
                  <a:srgbClr val="99FF66"/>
                </a:solidFill>
                <a:latin typeface="Comic Sans MS" pitchFamily="66" charset="0"/>
              </a:rPr>
              <a:t>Heritage</a:t>
            </a:r>
          </a:p>
          <a:p>
            <a:pPr>
              <a:spcBef>
                <a:spcPct val="50000"/>
              </a:spcBef>
            </a:pPr>
            <a:r>
              <a:rPr lang="en-US" altLang="ja-JP" sz="4000" dirty="0">
                <a:latin typeface="Comic Sans MS" pitchFamily="66" charset="0"/>
              </a:rPr>
              <a:t> </a:t>
            </a:r>
          </a:p>
        </p:txBody>
      </p:sp>
      <p:pic>
        <p:nvPicPr>
          <p:cNvPr id="4113" name="Picture 17" descr="yomeimon-in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052513"/>
            <a:ext cx="3889375" cy="3311525"/>
          </a:xfrm>
          <a:noFill/>
          <a:ln/>
        </p:spPr>
      </p:pic>
      <p:pic>
        <p:nvPicPr>
          <p:cNvPr id="4119" name="Picture 23" descr="2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549275"/>
            <a:ext cx="3514725" cy="276225"/>
          </a:xfrm>
          <a:noFill/>
          <a:ln/>
        </p:spPr>
      </p:pic>
      <p:pic>
        <p:nvPicPr>
          <p:cNvPr id="4120" name="Picture 24" descr="2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4581525"/>
            <a:ext cx="3514725" cy="276225"/>
          </a:xfrm>
          <a:noFill/>
          <a:ln/>
        </p:spPr>
      </p:pic>
      <p:sp>
        <p:nvSpPr>
          <p:cNvPr id="4123" name="AutoShape 27"/>
          <p:cNvSpPr>
            <a:spLocks noChangeArrowheads="1"/>
          </p:cNvSpPr>
          <p:nvPr/>
        </p:nvSpPr>
        <p:spPr bwMode="auto">
          <a:xfrm>
            <a:off x="3348038" y="1268413"/>
            <a:ext cx="503237" cy="576262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323850" y="2924175"/>
            <a:ext cx="719138" cy="936625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25" name="AutoShape 29"/>
          <p:cNvSpPr>
            <a:spLocks noChangeArrowheads="1"/>
          </p:cNvSpPr>
          <p:nvPr/>
        </p:nvSpPr>
        <p:spPr bwMode="auto">
          <a:xfrm>
            <a:off x="3276600" y="1844675"/>
            <a:ext cx="287338" cy="4318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26" name="WordArt 30"/>
          <p:cNvSpPr>
            <a:spLocks noChangeArrowheads="1" noChangeShapeType="1" noTextEdit="1"/>
          </p:cNvSpPr>
          <p:nvPr/>
        </p:nvSpPr>
        <p:spPr bwMode="auto">
          <a:xfrm>
            <a:off x="827088" y="5084763"/>
            <a:ext cx="2990850" cy="127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Youmei mon</a:t>
            </a:r>
          </a:p>
          <a:p>
            <a:pPr algn="ctr"/>
            <a:r>
              <a:rPr lang="en-US" altLang="ja-JP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(Youmei Gate)</a:t>
            </a:r>
            <a:endParaRPr lang="ja-JP" altLang="en-US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3" grpId="0" animBg="1"/>
      <p:bldP spid="4124" grpId="0" animBg="1"/>
      <p:bldP spid="4125" grpId="0" animBg="1"/>
      <p:bldP spid="41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nikoosansaru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484313"/>
            <a:ext cx="8137525" cy="3878262"/>
          </a:xfrm>
          <a:noFill/>
          <a:ln/>
        </p:spPr>
      </p:pic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716017" y="5661025"/>
            <a:ext cx="44279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>
                <a:latin typeface="Comic Sans MS" pitchFamily="66" charset="0"/>
              </a:rPr>
              <a:t>              </a:t>
            </a:r>
            <a:r>
              <a:rPr lang="ja-JP" altLang="en-US" dirty="0">
                <a:latin typeface="Comic Sans MS" pitchFamily="66" charset="0"/>
              </a:rPr>
              <a:t>　　　</a:t>
            </a:r>
            <a:r>
              <a:rPr lang="en-US" altLang="ja-JP" sz="2400" dirty="0" err="1">
                <a:solidFill>
                  <a:schemeClr val="tx2"/>
                </a:solidFill>
                <a:latin typeface="Comic Sans MS" pitchFamily="66" charset="0"/>
              </a:rPr>
              <a:t>Mizaru</a:t>
            </a:r>
            <a:r>
              <a:rPr lang="en-US" altLang="ja-JP" sz="2400" dirty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altLang="ja-JP" sz="2400" dirty="0">
                <a:solidFill>
                  <a:srgbClr val="66CCFF"/>
                </a:solidFill>
                <a:latin typeface="Comic Sans MS" pitchFamily="66" charset="0"/>
              </a:rPr>
              <a:t>(a monkey which </a:t>
            </a:r>
            <a:r>
              <a:rPr lang="en-US" altLang="ja-JP" sz="2400" dirty="0" smtClean="0">
                <a:solidFill>
                  <a:srgbClr val="66CCFF"/>
                </a:solidFill>
                <a:latin typeface="Comic Sans MS" pitchFamily="66" charset="0"/>
              </a:rPr>
              <a:t>doesn’t see)</a:t>
            </a:r>
          </a:p>
          <a:p>
            <a:pPr>
              <a:spcBef>
                <a:spcPct val="50000"/>
              </a:spcBef>
            </a:pPr>
            <a:endParaRPr lang="en-US" altLang="ja-JP" sz="2400" dirty="0">
              <a:solidFill>
                <a:srgbClr val="66CCFF"/>
              </a:solidFill>
              <a:latin typeface="Comic Sans MS" pitchFamily="66" charset="0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0" y="5661025"/>
            <a:ext cx="460851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>
                <a:latin typeface="Comic Sans MS" pitchFamily="66" charset="0"/>
              </a:rPr>
              <a:t>           </a:t>
            </a:r>
            <a:r>
              <a:rPr lang="ja-JP" altLang="en-US" dirty="0">
                <a:latin typeface="Comic Sans MS" pitchFamily="66" charset="0"/>
              </a:rPr>
              <a:t>　　　    </a:t>
            </a:r>
            <a:r>
              <a:rPr lang="en-US" altLang="ja-JP" sz="2400" dirty="0" err="1">
                <a:solidFill>
                  <a:srgbClr val="FF00FF"/>
                </a:solidFill>
                <a:latin typeface="Comic Sans MS" pitchFamily="66" charset="0"/>
              </a:rPr>
              <a:t>Kikazaru</a:t>
            </a:r>
            <a:r>
              <a:rPr lang="en-US" altLang="ja-JP" sz="2400" dirty="0">
                <a:solidFill>
                  <a:srgbClr val="FF00FF"/>
                </a:solidFill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altLang="ja-JP" sz="2400" dirty="0">
                <a:solidFill>
                  <a:srgbClr val="FF99CC"/>
                </a:solidFill>
                <a:latin typeface="Comic Sans MS" pitchFamily="66" charset="0"/>
              </a:rPr>
              <a:t>(a monkey which </a:t>
            </a:r>
            <a:r>
              <a:rPr lang="en-US" altLang="ja-JP" sz="2400" dirty="0" smtClean="0">
                <a:solidFill>
                  <a:srgbClr val="FF99CC"/>
                </a:solidFill>
                <a:latin typeface="Comic Sans MS" pitchFamily="66" charset="0"/>
              </a:rPr>
              <a:t>doesn’t </a:t>
            </a:r>
            <a:r>
              <a:rPr lang="en-US" altLang="ja-JP" sz="2400" dirty="0">
                <a:solidFill>
                  <a:srgbClr val="FF99CC"/>
                </a:solidFill>
                <a:latin typeface="Comic Sans MS" pitchFamily="66" charset="0"/>
              </a:rPr>
              <a:t>listen)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851275" y="333375"/>
            <a:ext cx="446563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>
                <a:latin typeface="Comic Sans MS" pitchFamily="66" charset="0"/>
              </a:rPr>
              <a:t>                  </a:t>
            </a:r>
            <a:r>
              <a:rPr lang="en-US" altLang="ja-JP" sz="2400" dirty="0" err="1">
                <a:solidFill>
                  <a:srgbClr val="FFFF00"/>
                </a:solidFill>
                <a:latin typeface="Comic Sans MS" pitchFamily="66" charset="0"/>
              </a:rPr>
              <a:t>Iwazaru</a:t>
            </a:r>
            <a:endParaRPr lang="en-US" altLang="ja-JP" sz="2400" dirty="0">
              <a:solidFill>
                <a:srgbClr val="FFFF00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altLang="ja-JP" sz="2400" dirty="0">
                <a:latin typeface="Comic Sans MS" pitchFamily="66" charset="0"/>
              </a:rPr>
              <a:t> </a:t>
            </a:r>
            <a:r>
              <a:rPr lang="en-US" altLang="ja-JP" sz="2400" dirty="0">
                <a:solidFill>
                  <a:schemeClr val="hlink"/>
                </a:solidFill>
                <a:latin typeface="Comic Sans MS" pitchFamily="66" charset="0"/>
              </a:rPr>
              <a:t>(a monkey which </a:t>
            </a:r>
            <a:r>
              <a:rPr lang="en-US" altLang="ja-JP" sz="2400" dirty="0" smtClean="0">
                <a:solidFill>
                  <a:schemeClr val="hlink"/>
                </a:solidFill>
                <a:latin typeface="Comic Sans MS" pitchFamily="66" charset="0"/>
              </a:rPr>
              <a:t>doesn’t  </a:t>
            </a:r>
            <a:r>
              <a:rPr lang="en-US" altLang="ja-JP" sz="2400" dirty="0">
                <a:solidFill>
                  <a:schemeClr val="hlink"/>
                </a:solidFill>
                <a:latin typeface="Comic Sans MS" pitchFamily="66" charset="0"/>
              </a:rPr>
              <a:t>speak)</a:t>
            </a:r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 flipV="1">
            <a:off x="2124075" y="4508500"/>
            <a:ext cx="0" cy="1152525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 flipH="1" flipV="1">
            <a:off x="7019925" y="4221163"/>
            <a:ext cx="1588" cy="144145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1292" name="Line 28"/>
          <p:cNvSpPr>
            <a:spLocks noChangeShapeType="1"/>
          </p:cNvSpPr>
          <p:nvPr/>
        </p:nvSpPr>
        <p:spPr bwMode="auto">
          <a:xfrm flipH="1">
            <a:off x="5508625" y="1412875"/>
            <a:ext cx="647700" cy="8636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1293" name="WordArt 29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2951162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3 Monkeys</a:t>
            </a:r>
            <a:endParaRPr lang="ja-JP" altLang="en-US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/>
      <p:bldP spid="11274" grpId="0"/>
      <p:bldP spid="11275" grpId="0"/>
      <p:bldP spid="11276" grpId="0" animBg="1"/>
      <p:bldP spid="11278" grpId="0" animBg="1"/>
      <p:bldP spid="11292" grpId="0" animBg="1"/>
      <p:bldP spid="1129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6375" y="260350"/>
            <a:ext cx="5759450" cy="1412875"/>
          </a:xfrm>
        </p:spPr>
        <p:txBody>
          <a:bodyPr/>
          <a:lstStyle/>
          <a:p>
            <a:r>
              <a:rPr lang="en-US" altLang="ja-JP" sz="8000">
                <a:solidFill>
                  <a:srgbClr val="A50021"/>
                </a:solidFill>
              </a:rPr>
              <a:t>KINKAKUJI</a:t>
            </a:r>
          </a:p>
        </p:txBody>
      </p:sp>
      <p:pic>
        <p:nvPicPr>
          <p:cNvPr id="54275" name="Picture 3" descr="金閣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1628775"/>
            <a:ext cx="5624512" cy="4151313"/>
          </a:xfrm>
          <a:prstGeom prst="rect">
            <a:avLst/>
          </a:prstGeom>
          <a:noFill/>
        </p:spPr>
      </p:pic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1116013" y="5926138"/>
            <a:ext cx="6408737" cy="93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800">
                <a:solidFill>
                  <a:srgbClr val="A50021"/>
                </a:solidFill>
              </a:rPr>
              <a:t>This temple was built in Kyoto in 1397.</a:t>
            </a:r>
            <a:r>
              <a:rPr lang="en-US" altLang="ja-JP"/>
              <a:t> </a:t>
            </a:r>
          </a:p>
          <a:p>
            <a:pPr>
              <a:spcBef>
                <a:spcPct val="50000"/>
              </a:spcBef>
            </a:pPr>
            <a:endParaRPr lang="en-US" altLang="ja-JP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8529638" cy="1143000"/>
          </a:xfrm>
        </p:spPr>
        <p:txBody>
          <a:bodyPr/>
          <a:lstStyle/>
          <a:p>
            <a:r>
              <a:rPr lang="en-US" altLang="ja-JP" sz="8000">
                <a:solidFill>
                  <a:srgbClr val="A50021"/>
                </a:solidFill>
              </a:rPr>
              <a:t>KIYOMIZUDERA</a:t>
            </a:r>
          </a:p>
        </p:txBody>
      </p:sp>
      <p:pic>
        <p:nvPicPr>
          <p:cNvPr id="63491" name="Picture 3" descr="清水寺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58888" y="1341438"/>
            <a:ext cx="5802312" cy="4319587"/>
          </a:xfrm>
          <a:noFill/>
          <a:ln/>
        </p:spPr>
      </p:pic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323529" y="5661025"/>
            <a:ext cx="828072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ja-JP" sz="2400" dirty="0" err="1">
                <a:solidFill>
                  <a:srgbClr val="A50021"/>
                </a:solidFill>
              </a:rPr>
              <a:t>Kiyomizudera</a:t>
            </a:r>
            <a:r>
              <a:rPr lang="en-US" altLang="ja-JP" sz="2400" dirty="0">
                <a:solidFill>
                  <a:srgbClr val="A50021"/>
                </a:solidFill>
              </a:rPr>
              <a:t> temple </a:t>
            </a:r>
            <a:r>
              <a:rPr lang="en-US" altLang="ja-JP" sz="2400" dirty="0" smtClean="0">
                <a:solidFill>
                  <a:srgbClr val="A50021"/>
                </a:solidFill>
              </a:rPr>
              <a:t>was built </a:t>
            </a:r>
            <a:r>
              <a:rPr lang="en-US" altLang="ja-JP" sz="2400" dirty="0">
                <a:solidFill>
                  <a:srgbClr val="A50021"/>
                </a:solidFill>
              </a:rPr>
              <a:t>1200 years </a:t>
            </a:r>
            <a:r>
              <a:rPr lang="en-US" altLang="ja-JP" sz="2400" dirty="0" smtClean="0">
                <a:solidFill>
                  <a:srgbClr val="A50021"/>
                </a:solidFill>
              </a:rPr>
              <a:t>ago, by placing</a:t>
            </a:r>
          </a:p>
          <a:p>
            <a:r>
              <a:rPr lang="en-US" altLang="ja-JP" sz="2400" dirty="0" smtClean="0">
                <a:solidFill>
                  <a:srgbClr val="A50021"/>
                </a:solidFill>
              </a:rPr>
              <a:t>statues </a:t>
            </a:r>
            <a:r>
              <a:rPr lang="en-US" altLang="ja-JP" sz="2400" dirty="0">
                <a:solidFill>
                  <a:srgbClr val="A50021"/>
                </a:solidFill>
              </a:rPr>
              <a:t>of goddess of mercy made from </a:t>
            </a:r>
            <a:r>
              <a:rPr lang="en-US" altLang="ja-JP" sz="2400" dirty="0" err="1" smtClean="0">
                <a:solidFill>
                  <a:srgbClr val="A50021"/>
                </a:solidFill>
              </a:rPr>
              <a:t>reiboku</a:t>
            </a:r>
            <a:r>
              <a:rPr lang="en-US" altLang="ja-JP" sz="2400" dirty="0" smtClean="0">
                <a:solidFill>
                  <a:srgbClr val="A50021"/>
                </a:solidFill>
              </a:rPr>
              <a:t>.</a:t>
            </a:r>
            <a:endParaRPr lang="en-US" altLang="ja-JP" dirty="0">
              <a:solidFill>
                <a:srgbClr val="A50021"/>
              </a:solidFill>
            </a:endParaRPr>
          </a:p>
          <a:p>
            <a:pPr>
              <a:spcBef>
                <a:spcPct val="50000"/>
              </a:spcBef>
            </a:pPr>
            <a:endParaRPr lang="en-US" altLang="ja-JP" sz="2800" dirty="0">
              <a:solidFill>
                <a:srgbClr val="A5002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496300" cy="1143000"/>
          </a:xfrm>
        </p:spPr>
        <p:txBody>
          <a:bodyPr/>
          <a:lstStyle/>
          <a:p>
            <a:r>
              <a:rPr lang="en-US" altLang="ja-JP" sz="5400">
                <a:solidFill>
                  <a:srgbClr val="A50021"/>
                </a:solidFill>
              </a:rPr>
              <a:t>TODAIJI</a:t>
            </a:r>
            <a:r>
              <a:rPr lang="ja-JP" altLang="en-US" sz="5400">
                <a:solidFill>
                  <a:srgbClr val="A50021"/>
                </a:solidFill>
              </a:rPr>
              <a:t>　ＮＡＮＮＤＡＩＭＯＮ</a:t>
            </a:r>
          </a:p>
        </p:txBody>
      </p:sp>
      <p:pic>
        <p:nvPicPr>
          <p:cNvPr id="65539" name="Picture 3" descr="南大門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8175" y="1557338"/>
            <a:ext cx="5327650" cy="3816350"/>
          </a:xfrm>
          <a:noFill/>
          <a:ln/>
        </p:spPr>
      </p:pic>
      <p:pic>
        <p:nvPicPr>
          <p:cNvPr id="65540" name="Picture 4" descr="仁王像　阿形像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1196975"/>
            <a:ext cx="2268538" cy="4608513"/>
          </a:xfrm>
          <a:noFill/>
          <a:ln/>
        </p:spPr>
      </p:pic>
      <p:pic>
        <p:nvPicPr>
          <p:cNvPr id="65541" name="Picture 5" descr="仁王像　右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7019925" y="1125538"/>
            <a:ext cx="2124075" cy="4608512"/>
          </a:xfrm>
          <a:noFill/>
          <a:ln/>
        </p:spPr>
      </p:pic>
      <p:sp>
        <p:nvSpPr>
          <p:cNvPr id="65542" name="Line 6"/>
          <p:cNvSpPr>
            <a:spLocks noChangeShapeType="1"/>
          </p:cNvSpPr>
          <p:nvPr/>
        </p:nvSpPr>
        <p:spPr bwMode="auto">
          <a:xfrm flipV="1">
            <a:off x="5795963" y="4149725"/>
            <a:ext cx="1439862" cy="358775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5543" name="Line 7"/>
          <p:cNvSpPr>
            <a:spLocks noChangeShapeType="1"/>
          </p:cNvSpPr>
          <p:nvPr/>
        </p:nvSpPr>
        <p:spPr bwMode="auto">
          <a:xfrm flipH="1" flipV="1">
            <a:off x="2051050" y="3860800"/>
            <a:ext cx="1225550" cy="576263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mo2-5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341438"/>
            <a:ext cx="4537075" cy="3179762"/>
          </a:xfrm>
          <a:prstGeom prst="rect">
            <a:avLst/>
          </a:prstGeom>
          <a:noFill/>
        </p:spPr>
      </p:pic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971550" y="4868863"/>
            <a:ext cx="6985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3200" b="1"/>
              <a:t>It was built 100 years ago.</a:t>
            </a:r>
          </a:p>
          <a:p>
            <a:pPr algn="ctr">
              <a:spcBef>
                <a:spcPct val="50000"/>
              </a:spcBef>
            </a:pPr>
            <a:r>
              <a:rPr lang="en-US" altLang="ja-JP" sz="3200" b="1"/>
              <a:t>This building was a souvenir shop.</a:t>
            </a:r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7164388" y="2781300"/>
            <a:ext cx="1584325" cy="692150"/>
          </a:xfrm>
          <a:prstGeom prst="rightArrow">
            <a:avLst>
              <a:gd name="adj1" fmla="val 50000"/>
              <a:gd name="adj2" fmla="val 57225"/>
            </a:avLst>
          </a:prstGeom>
          <a:solidFill>
            <a:srgbClr val="99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877050" y="2133600"/>
            <a:ext cx="2159000" cy="457200"/>
          </a:xfrm>
          <a:prstGeom prst="rect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b="1"/>
              <a:t>30 years later</a:t>
            </a:r>
          </a:p>
        </p:txBody>
      </p:sp>
      <p:sp>
        <p:nvSpPr>
          <p:cNvPr id="27654" name="WordArt 6"/>
          <p:cNvSpPr>
            <a:spLocks noChangeArrowheads="1" noChangeShapeType="1" noTextEdit="1"/>
          </p:cNvSpPr>
          <p:nvPr/>
        </p:nvSpPr>
        <p:spPr bwMode="auto">
          <a:xfrm>
            <a:off x="1042988" y="188913"/>
            <a:ext cx="6808787" cy="933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ＭＳ Ｐゴシック"/>
                <a:ea typeface="ＭＳ Ｐゴシック"/>
              </a:rPr>
              <a:t>Hiroshima Atomic Bomb Dome</a:t>
            </a:r>
            <a:endParaRPr lang="ja-JP" altLang="en-US" sz="3600" kern="10">
              <a:ln w="19050">
                <a:solidFill>
                  <a:srgbClr val="FFFF00"/>
                </a:solidFill>
                <a:round/>
                <a:headEnd/>
                <a:tailEnd/>
              </a:ln>
              <a:solidFill>
                <a:srgbClr val="FF33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  <p:bldP spid="2765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omeA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22625" y="509588"/>
            <a:ext cx="5387975" cy="4319587"/>
          </a:xfrm>
          <a:noFill/>
          <a:ln/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84213" y="4868863"/>
            <a:ext cx="72009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3200" b="1">
                <a:ea typeface="Arial Unicode MS" pitchFamily="50" charset="-128"/>
                <a:cs typeface="Arial Unicode MS" pitchFamily="50" charset="-128"/>
              </a:rPr>
              <a:t>collapsed by an atomic bomb</a:t>
            </a:r>
          </a:p>
          <a:p>
            <a:pPr algn="ctr">
              <a:spcBef>
                <a:spcPct val="50000"/>
              </a:spcBef>
            </a:pPr>
            <a:r>
              <a:rPr lang="en-US" altLang="ja-JP" sz="3200" b="1">
                <a:ea typeface="Arial Unicode MS" pitchFamily="50" charset="-128"/>
                <a:cs typeface="Arial Unicode MS" pitchFamily="50" charset="-128"/>
              </a:rPr>
              <a:t>In World War Ⅱ</a:t>
            </a:r>
          </a:p>
        </p:txBody>
      </p:sp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468313" y="908050"/>
            <a:ext cx="2376487" cy="2735263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altLang="ja-JP" sz="36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In 1945</a:t>
            </a:r>
          </a:p>
          <a:p>
            <a:pPr algn="ctr"/>
            <a:r>
              <a:rPr lang="en-US" altLang="ja-JP" sz="36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August 6th</a:t>
            </a:r>
          </a:p>
          <a:p>
            <a:pPr algn="ctr"/>
            <a:r>
              <a:rPr lang="en-US" altLang="ja-JP" sz="36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8:15 am</a:t>
            </a:r>
            <a:endParaRPr lang="ja-JP" altLang="en-US" sz="3600" b="1" kern="10">
              <a:ln w="12700">
                <a:solidFill>
                  <a:srgbClr val="B2B2B2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jregion">
  <a:themeElements>
    <a:clrScheme name="jregion 2">
      <a:dk1>
        <a:srgbClr val="003366"/>
      </a:dk1>
      <a:lt1>
        <a:srgbClr val="BAD3D6"/>
      </a:lt1>
      <a:dk2>
        <a:srgbClr val="006699"/>
      </a:dk2>
      <a:lt2>
        <a:srgbClr val="79A9AF"/>
      </a:lt2>
      <a:accent1>
        <a:srgbClr val="A8D39B"/>
      </a:accent1>
      <a:accent2>
        <a:srgbClr val="B7A2E2"/>
      </a:accent2>
      <a:accent3>
        <a:srgbClr val="D9E6E8"/>
      </a:accent3>
      <a:accent4>
        <a:srgbClr val="002A56"/>
      </a:accent4>
      <a:accent5>
        <a:srgbClr val="D1E6CB"/>
      </a:accent5>
      <a:accent6>
        <a:srgbClr val="A692CD"/>
      </a:accent6>
      <a:hlink>
        <a:srgbClr val="CCCCFF"/>
      </a:hlink>
      <a:folHlink>
        <a:srgbClr val="E2EDEE"/>
      </a:folHlink>
    </a:clrScheme>
    <a:fontScheme name="jreg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jregion 1">
        <a:dk1>
          <a:srgbClr val="003366"/>
        </a:dk1>
        <a:lt1>
          <a:srgbClr val="A9CEDB"/>
        </a:lt1>
        <a:dk2>
          <a:srgbClr val="006699"/>
        </a:dk2>
        <a:lt2>
          <a:srgbClr val="FFFFFF"/>
        </a:lt2>
        <a:accent1>
          <a:srgbClr val="3E7C4E"/>
        </a:accent1>
        <a:accent2>
          <a:srgbClr val="977949"/>
        </a:accent2>
        <a:accent3>
          <a:srgbClr val="AAB8CA"/>
        </a:accent3>
        <a:accent4>
          <a:srgbClr val="90B0BB"/>
        </a:accent4>
        <a:accent5>
          <a:srgbClr val="AFBFB2"/>
        </a:accent5>
        <a:accent6>
          <a:srgbClr val="886D41"/>
        </a:accent6>
        <a:hlink>
          <a:srgbClr val="9A6FAB"/>
        </a:hlink>
        <a:folHlink>
          <a:srgbClr val="B8667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region 2">
        <a:dk1>
          <a:srgbClr val="003366"/>
        </a:dk1>
        <a:lt1>
          <a:srgbClr val="BAD3D6"/>
        </a:lt1>
        <a:dk2>
          <a:srgbClr val="006699"/>
        </a:dk2>
        <a:lt2>
          <a:srgbClr val="79A9AF"/>
        </a:lt2>
        <a:accent1>
          <a:srgbClr val="A8D39B"/>
        </a:accent1>
        <a:accent2>
          <a:srgbClr val="B7A2E2"/>
        </a:accent2>
        <a:accent3>
          <a:srgbClr val="D9E6E8"/>
        </a:accent3>
        <a:accent4>
          <a:srgbClr val="002A56"/>
        </a:accent4>
        <a:accent5>
          <a:srgbClr val="D1E6CB"/>
        </a:accent5>
        <a:accent6>
          <a:srgbClr val="A692CD"/>
        </a:accent6>
        <a:hlink>
          <a:srgbClr val="CCCCFF"/>
        </a:hlink>
        <a:folHlink>
          <a:srgbClr val="E2EDE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region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region 4">
        <a:dk1>
          <a:srgbClr val="00403A"/>
        </a:dk1>
        <a:lt1>
          <a:srgbClr val="00B7A5"/>
        </a:lt1>
        <a:dk2>
          <a:srgbClr val="FFFFFF"/>
        </a:dk2>
        <a:lt2>
          <a:srgbClr val="009082"/>
        </a:lt2>
        <a:accent1>
          <a:srgbClr val="84D2C1"/>
        </a:accent1>
        <a:accent2>
          <a:srgbClr val="B79A6B"/>
        </a:accent2>
        <a:accent3>
          <a:srgbClr val="AAD8CF"/>
        </a:accent3>
        <a:accent4>
          <a:srgbClr val="003530"/>
        </a:accent4>
        <a:accent5>
          <a:srgbClr val="C2E5DD"/>
        </a:accent5>
        <a:accent6>
          <a:srgbClr val="A68B60"/>
        </a:accent6>
        <a:hlink>
          <a:srgbClr val="AE8CBC"/>
        </a:hlink>
        <a:folHlink>
          <a:srgbClr val="CB8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region 5">
        <a:dk1>
          <a:srgbClr val="000000"/>
        </a:dk1>
        <a:lt1>
          <a:srgbClr val="0066CC"/>
        </a:lt1>
        <a:dk2>
          <a:srgbClr val="000000"/>
        </a:dk2>
        <a:lt2>
          <a:srgbClr val="0050A0"/>
        </a:lt2>
        <a:accent1>
          <a:srgbClr val="3399FF"/>
        </a:accent1>
        <a:accent2>
          <a:srgbClr val="99FFCC"/>
        </a:accent2>
        <a:accent3>
          <a:srgbClr val="AAB8E2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FF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region 6">
        <a:dk1>
          <a:srgbClr val="000000"/>
        </a:dk1>
        <a:lt1>
          <a:srgbClr val="FFFFFF"/>
        </a:lt1>
        <a:dk2>
          <a:srgbClr val="3C3B1D"/>
        </a:dk2>
        <a:lt2>
          <a:srgbClr val="D3D2B9"/>
        </a:lt2>
        <a:accent1>
          <a:srgbClr val="FF9966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FFCAB8"/>
        </a:accent5>
        <a:accent6>
          <a:srgbClr val="B9B900"/>
        </a:accent6>
        <a:hlink>
          <a:srgbClr val="6699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mtfuji2">
  <a:themeElements>
    <a:clrScheme name="mtfuji2 2">
      <a:dk1>
        <a:srgbClr val="2E2E48"/>
      </a:dk1>
      <a:lt1>
        <a:srgbClr val="B9CCE9"/>
      </a:lt1>
      <a:dk2>
        <a:srgbClr val="1451AA"/>
      </a:dk2>
      <a:lt2>
        <a:srgbClr val="C0D7D8"/>
      </a:lt2>
      <a:accent1>
        <a:srgbClr val="D6D5B2"/>
      </a:accent1>
      <a:accent2>
        <a:srgbClr val="FFFFE9"/>
      </a:accent2>
      <a:accent3>
        <a:srgbClr val="D9E2F2"/>
      </a:accent3>
      <a:accent4>
        <a:srgbClr val="26263C"/>
      </a:accent4>
      <a:accent5>
        <a:srgbClr val="E8E7D5"/>
      </a:accent5>
      <a:accent6>
        <a:srgbClr val="E7E7D3"/>
      </a:accent6>
      <a:hlink>
        <a:srgbClr val="6B94D1"/>
      </a:hlink>
      <a:folHlink>
        <a:srgbClr val="FFFFFF"/>
      </a:folHlink>
    </a:clrScheme>
    <a:fontScheme name="mtfuji2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tfuji2 1">
        <a:dk1>
          <a:srgbClr val="1C357C"/>
        </a:dk1>
        <a:lt1>
          <a:srgbClr val="FFFFFF"/>
        </a:lt1>
        <a:dk2>
          <a:srgbClr val="224094"/>
        </a:dk2>
        <a:lt2>
          <a:srgbClr val="FFFFCC"/>
        </a:lt2>
        <a:accent1>
          <a:srgbClr val="86864C"/>
        </a:accent1>
        <a:accent2>
          <a:srgbClr val="809AE2"/>
        </a:accent2>
        <a:accent3>
          <a:srgbClr val="ABAFC8"/>
        </a:accent3>
        <a:accent4>
          <a:srgbClr val="DADADA"/>
        </a:accent4>
        <a:accent5>
          <a:srgbClr val="C3C3B2"/>
        </a:accent5>
        <a:accent6>
          <a:srgbClr val="738BCD"/>
        </a:accent6>
        <a:hlink>
          <a:srgbClr val="000000"/>
        </a:hlink>
        <a:folHlink>
          <a:srgbClr val="2E57C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2 2">
        <a:dk1>
          <a:srgbClr val="2E2E48"/>
        </a:dk1>
        <a:lt1>
          <a:srgbClr val="B9CCE9"/>
        </a:lt1>
        <a:dk2>
          <a:srgbClr val="1451AA"/>
        </a:dk2>
        <a:lt2>
          <a:srgbClr val="C0D7D8"/>
        </a:lt2>
        <a:accent1>
          <a:srgbClr val="D6D5B2"/>
        </a:accent1>
        <a:accent2>
          <a:srgbClr val="FFFFE9"/>
        </a:accent2>
        <a:accent3>
          <a:srgbClr val="D9E2F2"/>
        </a:accent3>
        <a:accent4>
          <a:srgbClr val="26263C"/>
        </a:accent4>
        <a:accent5>
          <a:srgbClr val="E8E7D5"/>
        </a:accent5>
        <a:accent6>
          <a:srgbClr val="E7E7D3"/>
        </a:accent6>
        <a:hlink>
          <a:srgbClr val="6B94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AEAEA"/>
        </a:accent1>
        <a:accent2>
          <a:srgbClr val="F8F8F8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E1E1E1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4">
        <a:dk1>
          <a:srgbClr val="000000"/>
        </a:dk1>
        <a:lt1>
          <a:srgbClr val="9CB8E0"/>
        </a:lt1>
        <a:dk2>
          <a:srgbClr val="000000"/>
        </a:dk2>
        <a:lt2>
          <a:srgbClr val="AAC9CA"/>
        </a:lt2>
        <a:accent1>
          <a:srgbClr val="D6D5B2"/>
        </a:accent1>
        <a:accent2>
          <a:srgbClr val="E8E7CE"/>
        </a:accent2>
        <a:accent3>
          <a:srgbClr val="CBD8ED"/>
        </a:accent3>
        <a:accent4>
          <a:srgbClr val="000000"/>
        </a:accent4>
        <a:accent5>
          <a:srgbClr val="E8E7D5"/>
        </a:accent5>
        <a:accent6>
          <a:srgbClr val="D2D1BA"/>
        </a:accent6>
        <a:hlink>
          <a:srgbClr val="4579C5"/>
        </a:hlink>
        <a:folHlink>
          <a:srgbClr val="C4F2F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5">
        <a:dk1>
          <a:srgbClr val="000000"/>
        </a:dk1>
        <a:lt1>
          <a:srgbClr val="6892D0"/>
        </a:lt1>
        <a:dk2>
          <a:srgbClr val="000000"/>
        </a:dk2>
        <a:lt2>
          <a:srgbClr val="7590B3"/>
        </a:lt2>
        <a:accent1>
          <a:srgbClr val="BEBB94"/>
        </a:accent1>
        <a:accent2>
          <a:srgbClr val="DDDDDD"/>
        </a:accent2>
        <a:accent3>
          <a:srgbClr val="B9C7E4"/>
        </a:accent3>
        <a:accent4>
          <a:srgbClr val="000000"/>
        </a:accent4>
        <a:accent5>
          <a:srgbClr val="DBDAC8"/>
        </a:accent5>
        <a:accent6>
          <a:srgbClr val="C8C8C8"/>
        </a:accent6>
        <a:hlink>
          <a:srgbClr val="363199"/>
        </a:hlink>
        <a:folHlink>
          <a:srgbClr val="91D6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6">
        <a:dk1>
          <a:srgbClr val="456697"/>
        </a:dk1>
        <a:lt1>
          <a:srgbClr val="FFFFFF"/>
        </a:lt1>
        <a:dk2>
          <a:srgbClr val="386AB4"/>
        </a:dk2>
        <a:lt2>
          <a:srgbClr val="FFFFCC"/>
        </a:lt2>
        <a:accent1>
          <a:srgbClr val="8A8F5D"/>
        </a:accent1>
        <a:accent2>
          <a:srgbClr val="97ACBF"/>
        </a:accent2>
        <a:accent3>
          <a:srgbClr val="AEB9D6"/>
        </a:accent3>
        <a:accent4>
          <a:srgbClr val="DADADA"/>
        </a:accent4>
        <a:accent5>
          <a:srgbClr val="C4C6B6"/>
        </a:accent5>
        <a:accent6>
          <a:srgbClr val="889BAD"/>
        </a:accent6>
        <a:hlink>
          <a:srgbClr val="1B265F"/>
        </a:hlink>
        <a:folHlink>
          <a:srgbClr val="24A9D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2 7">
        <a:dk1>
          <a:srgbClr val="2545A1"/>
        </a:dk1>
        <a:lt1>
          <a:srgbClr val="FFFFFF"/>
        </a:lt1>
        <a:dk2>
          <a:srgbClr val="2C53C0"/>
        </a:dk2>
        <a:lt2>
          <a:srgbClr val="FFCC00"/>
        </a:lt2>
        <a:accent1>
          <a:srgbClr val="D28E34"/>
        </a:accent1>
        <a:accent2>
          <a:srgbClr val="AF96C0"/>
        </a:accent2>
        <a:accent3>
          <a:srgbClr val="ACB3DC"/>
        </a:accent3>
        <a:accent4>
          <a:srgbClr val="DADADA"/>
        </a:accent4>
        <a:accent5>
          <a:srgbClr val="E5C6AE"/>
        </a:accent5>
        <a:accent6>
          <a:srgbClr val="9E87AE"/>
        </a:accent6>
        <a:hlink>
          <a:srgbClr val="14265A"/>
        </a:hlink>
        <a:folHlink>
          <a:srgbClr val="C141A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Kimono">
  <a:themeElements>
    <a:clrScheme name="Kimono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Kimon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Kimono 8">
    <a:dk1>
      <a:srgbClr val="000000"/>
    </a:dk1>
    <a:lt1>
      <a:srgbClr val="F0EED8"/>
    </a:lt1>
    <a:dk2>
      <a:srgbClr val="666729"/>
    </a:dk2>
    <a:lt2>
      <a:srgbClr val="3F3B19"/>
    </a:lt2>
    <a:accent1>
      <a:srgbClr val="E9D47D"/>
    </a:accent1>
    <a:accent2>
      <a:srgbClr val="D4DD91"/>
    </a:accent2>
    <a:accent3>
      <a:srgbClr val="F6F5E9"/>
    </a:accent3>
    <a:accent4>
      <a:srgbClr val="000000"/>
    </a:accent4>
    <a:accent5>
      <a:srgbClr val="F2E6BF"/>
    </a:accent5>
    <a:accent6>
      <a:srgbClr val="C0C883"/>
    </a:accent6>
    <a:hlink>
      <a:srgbClr val="9D943F"/>
    </a:hlink>
    <a:folHlink>
      <a:srgbClr val="C9C177"/>
    </a:folHlink>
  </a:clrScheme>
</a:themeOverride>
</file>

<file path=ppt/theme/themeOverride2.xml><?xml version="1.0" encoding="utf-8"?>
<a:themeOverride xmlns:a="http://schemas.openxmlformats.org/drawingml/2006/main">
  <a:clrScheme name="Kimono 6">
    <a:dk1>
      <a:srgbClr val="000000"/>
    </a:dk1>
    <a:lt1>
      <a:srgbClr val="D9EFE0"/>
    </a:lt1>
    <a:dk2>
      <a:srgbClr val="30605A"/>
    </a:dk2>
    <a:lt2>
      <a:srgbClr val="15331E"/>
    </a:lt2>
    <a:accent1>
      <a:srgbClr val="A4C6BA"/>
    </a:accent1>
    <a:accent2>
      <a:srgbClr val="558F7D"/>
    </a:accent2>
    <a:accent3>
      <a:srgbClr val="E9F6ED"/>
    </a:accent3>
    <a:accent4>
      <a:srgbClr val="000000"/>
    </a:accent4>
    <a:accent5>
      <a:srgbClr val="CFDFD9"/>
    </a:accent5>
    <a:accent6>
      <a:srgbClr val="4C8171"/>
    </a:accent6>
    <a:hlink>
      <a:srgbClr val="C1C177"/>
    </a:hlink>
    <a:folHlink>
      <a:srgbClr val="A08F5E"/>
    </a:folHlink>
  </a:clrScheme>
</a:themeOverride>
</file>

<file path=ppt/theme/themeOverride3.xml><?xml version="1.0" encoding="utf-8"?>
<a:themeOverride xmlns:a="http://schemas.openxmlformats.org/drawingml/2006/main">
  <a:clrScheme name="Kimono 7">
    <a:dk1>
      <a:srgbClr val="2F1311"/>
    </a:dk1>
    <a:lt1>
      <a:srgbClr val="CFC7B5"/>
    </a:lt1>
    <a:dk2>
      <a:srgbClr val="853F35"/>
    </a:dk2>
    <a:lt2>
      <a:srgbClr val="8E7F5E"/>
    </a:lt2>
    <a:accent1>
      <a:srgbClr val="EBD2A5"/>
    </a:accent1>
    <a:accent2>
      <a:srgbClr val="A5C9A8"/>
    </a:accent2>
    <a:accent3>
      <a:srgbClr val="E4E0D7"/>
    </a:accent3>
    <a:accent4>
      <a:srgbClr val="270E0D"/>
    </a:accent4>
    <a:accent5>
      <a:srgbClr val="F3E5CF"/>
    </a:accent5>
    <a:accent6>
      <a:srgbClr val="95B698"/>
    </a:accent6>
    <a:hlink>
      <a:srgbClr val="C68510"/>
    </a:hlink>
    <a:folHlink>
      <a:srgbClr val="E5A87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261</Words>
  <Application>Microsoft Office PowerPoint</Application>
  <PresentationFormat>画面に合わせる (4:3)</PresentationFormat>
  <Paragraphs>87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7</vt:i4>
      </vt:variant>
      <vt:variant>
        <vt:lpstr>スライド タイトル</vt:lpstr>
      </vt:variant>
      <vt:variant>
        <vt:i4>15</vt:i4>
      </vt:variant>
    </vt:vector>
  </HeadingPairs>
  <TitlesOfParts>
    <vt:vector size="31" baseType="lpstr">
      <vt:lpstr>Arial</vt:lpstr>
      <vt:lpstr>ＭＳ Ｐゴシック</vt:lpstr>
      <vt:lpstr>ＭＳ Ｐ明朝</vt:lpstr>
      <vt:lpstr>Wingdings</vt:lpstr>
      <vt:lpstr>Comic Sans MS</vt:lpstr>
      <vt:lpstr>Arial Unicode MS</vt:lpstr>
      <vt:lpstr>HG創英角ﾎﾟｯﾌﾟ体</vt:lpstr>
      <vt:lpstr>Times New Roman</vt:lpstr>
      <vt:lpstr>Tahoma</vt:lpstr>
      <vt:lpstr>標準デザイン</vt:lpstr>
      <vt:lpstr>Clouds</vt:lpstr>
      <vt:lpstr>jregion</vt:lpstr>
      <vt:lpstr>mtfuji2</vt:lpstr>
      <vt:lpstr>Beam</vt:lpstr>
      <vt:lpstr>Blends</vt:lpstr>
      <vt:lpstr>Kimono</vt:lpstr>
      <vt:lpstr>スライド 1</vt:lpstr>
      <vt:lpstr>スライド 2</vt:lpstr>
      <vt:lpstr>スライド 3</vt:lpstr>
      <vt:lpstr>スライド 4</vt:lpstr>
      <vt:lpstr>KINKAKUJI</vt:lpstr>
      <vt:lpstr>KIYOMIZUDERA</vt:lpstr>
      <vt:lpstr>TODAIJI　ＮＡＮＮＤＡＩＭＯＮ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</vt:vector>
  </TitlesOfParts>
  <Company>福岡県立香住丘高等学校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福岡県立香住丘高等学校</dc:creator>
  <cp:lastModifiedBy>noriko</cp:lastModifiedBy>
  <cp:revision>11</cp:revision>
  <dcterms:created xsi:type="dcterms:W3CDTF">2007-06-29T07:32:09Z</dcterms:created>
  <dcterms:modified xsi:type="dcterms:W3CDTF">2010-11-02T15:36:51Z</dcterms:modified>
</cp:coreProperties>
</file>